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8"/>
  </p:notesMasterIdLst>
  <p:sldIdLst>
    <p:sldId id="271" r:id="rId2"/>
    <p:sldId id="287" r:id="rId3"/>
    <p:sldId id="290" r:id="rId4"/>
    <p:sldId id="288" r:id="rId5"/>
    <p:sldId id="291" r:id="rId6"/>
    <p:sldId id="292" r:id="rId7"/>
    <p:sldId id="293" r:id="rId8"/>
    <p:sldId id="295" r:id="rId9"/>
    <p:sldId id="294" r:id="rId10"/>
    <p:sldId id="301" r:id="rId11"/>
    <p:sldId id="296" r:id="rId12"/>
    <p:sldId id="297" r:id="rId13"/>
    <p:sldId id="298" r:id="rId14"/>
    <p:sldId id="299" r:id="rId15"/>
    <p:sldId id="302" r:id="rId16"/>
    <p:sldId id="300" r:id="rId17"/>
    <p:sldId id="256" r:id="rId18"/>
    <p:sldId id="257" r:id="rId19"/>
    <p:sldId id="262" r:id="rId20"/>
    <p:sldId id="258" r:id="rId21"/>
    <p:sldId id="259" r:id="rId22"/>
    <p:sldId id="260" r:id="rId23"/>
    <p:sldId id="261" r:id="rId24"/>
    <p:sldId id="264" r:id="rId25"/>
    <p:sldId id="263" r:id="rId26"/>
    <p:sldId id="265" r:id="rId27"/>
    <p:sldId id="266" r:id="rId28"/>
    <p:sldId id="267" r:id="rId29"/>
    <p:sldId id="268" r:id="rId30"/>
    <p:sldId id="269" r:id="rId31"/>
    <p:sldId id="270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6" r:id="rId41"/>
    <p:sldId id="280" r:id="rId42"/>
    <p:sldId id="281" r:id="rId43"/>
    <p:sldId id="282" r:id="rId44"/>
    <p:sldId id="283" r:id="rId45"/>
    <p:sldId id="284" r:id="rId46"/>
    <p:sldId id="28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C8C8"/>
    <a:srgbClr val="0000B0"/>
    <a:srgbClr val="FF00FF"/>
    <a:srgbClr val="FFB0FF"/>
    <a:srgbClr val="FF80FF"/>
    <a:srgbClr val="00106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04C2BF-B49A-492C-9B88-0F74A732EDC5}" v="483" dt="2020-01-31T05:34:58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52" autoAdjust="0"/>
    <p:restoredTop sz="94660"/>
  </p:normalViewPr>
  <p:slideViewPr>
    <p:cSldViewPr snapToGrid="0">
      <p:cViewPr>
        <p:scale>
          <a:sx n="70" d="100"/>
          <a:sy n="70" d="100"/>
        </p:scale>
        <p:origin x="49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jiwara Tomomasa" userId="773db4682fb361c6" providerId="LiveId" clId="{5404C2BF-B49A-492C-9B88-0F74A732EDC5}"/>
    <pc:docChg chg="undo custSel addSld delSld modSld sldOrd modMainMaster addSection delSection">
      <pc:chgData name="Fujiwara Tomomasa" userId="773db4682fb361c6" providerId="LiveId" clId="{5404C2BF-B49A-492C-9B88-0F74A732EDC5}" dt="2020-01-31T05:35:29.620" v="5384" actId="20577"/>
      <pc:docMkLst>
        <pc:docMk/>
      </pc:docMkLst>
      <pc:sldChg chg="addSp modSp">
        <pc:chgData name="Fujiwara Tomomasa" userId="773db4682fb361c6" providerId="LiveId" clId="{5404C2BF-B49A-492C-9B88-0F74A732EDC5}" dt="2020-01-23T09:28:54.540" v="73" actId="14100"/>
        <pc:sldMkLst>
          <pc:docMk/>
          <pc:sldMk cId="3516666250" sldId="256"/>
        </pc:sldMkLst>
        <pc:spChg chg="add mod">
          <ac:chgData name="Fujiwara Tomomasa" userId="773db4682fb361c6" providerId="LiveId" clId="{5404C2BF-B49A-492C-9B88-0F74A732EDC5}" dt="2020-01-23T09:28:54.540" v="73" actId="14100"/>
          <ac:spMkLst>
            <pc:docMk/>
            <pc:sldMk cId="3516666250" sldId="256"/>
            <ac:spMk id="10" creationId="{F4389F62-E10F-4FFB-9616-73A04F46B12C}"/>
          </ac:spMkLst>
        </pc:spChg>
      </pc:sldChg>
      <pc:sldChg chg="addSp delSp modSp">
        <pc:chgData name="Fujiwara Tomomasa" userId="773db4682fb361c6" providerId="LiveId" clId="{5404C2BF-B49A-492C-9B88-0F74A732EDC5}" dt="2020-01-30T07:50:57.299" v="2217" actId="1076"/>
        <pc:sldMkLst>
          <pc:docMk/>
          <pc:sldMk cId="2123863869" sldId="257"/>
        </pc:sldMkLst>
        <pc:spChg chg="add del mod">
          <ac:chgData name="Fujiwara Tomomasa" userId="773db4682fb361c6" providerId="LiveId" clId="{5404C2BF-B49A-492C-9B88-0F74A732EDC5}" dt="2020-01-23T09:29:19.200" v="76" actId="21"/>
          <ac:spMkLst>
            <pc:docMk/>
            <pc:sldMk cId="2123863869" sldId="257"/>
            <ac:spMk id="8" creationId="{5D3EC275-3C67-4DB9-B39A-D5AA6621B983}"/>
          </ac:spMkLst>
        </pc:spChg>
        <pc:spChg chg="add mod">
          <ac:chgData name="Fujiwara Tomomasa" userId="773db4682fb361c6" providerId="LiveId" clId="{5404C2BF-B49A-492C-9B88-0F74A732EDC5}" dt="2020-01-23T09:29:44.361" v="93" actId="20577"/>
          <ac:spMkLst>
            <pc:docMk/>
            <pc:sldMk cId="2123863869" sldId="257"/>
            <ac:spMk id="9" creationId="{BF8EE4AC-2FB6-40A6-8D32-606939D6A1B8}"/>
          </ac:spMkLst>
        </pc:spChg>
        <pc:spChg chg="add mod">
          <ac:chgData name="Fujiwara Tomomasa" userId="773db4682fb361c6" providerId="LiveId" clId="{5404C2BF-B49A-492C-9B88-0F74A732EDC5}" dt="2020-01-23T09:35:56.870" v="158" actId="1076"/>
          <ac:spMkLst>
            <pc:docMk/>
            <pc:sldMk cId="2123863869" sldId="257"/>
            <ac:spMk id="10" creationId="{418655EF-0131-405C-A825-BDE778F19FD3}"/>
          </ac:spMkLst>
        </pc:spChg>
        <pc:picChg chg="add mod">
          <ac:chgData name="Fujiwara Tomomasa" userId="773db4682fb361c6" providerId="LiveId" clId="{5404C2BF-B49A-492C-9B88-0F74A732EDC5}" dt="2020-01-30T07:50:57.299" v="2217" actId="1076"/>
          <ac:picMkLst>
            <pc:docMk/>
            <pc:sldMk cId="2123863869" sldId="257"/>
            <ac:picMk id="7" creationId="{92F8AEA5-3C6B-4BFD-9984-653CBA3C7803}"/>
          </ac:picMkLst>
        </pc:picChg>
      </pc:sldChg>
      <pc:sldChg chg="addSp delSp modSp add">
        <pc:chgData name="Fujiwara Tomomasa" userId="773db4682fb361c6" providerId="LiveId" clId="{5404C2BF-B49A-492C-9B88-0F74A732EDC5}" dt="2020-01-23T09:39:05.590" v="202" actId="14100"/>
        <pc:sldMkLst>
          <pc:docMk/>
          <pc:sldMk cId="1190733877" sldId="258"/>
        </pc:sldMkLst>
        <pc:spChg chg="add del mod">
          <ac:chgData name="Fujiwara Tomomasa" userId="773db4682fb361c6" providerId="LiveId" clId="{5404C2BF-B49A-492C-9B88-0F74A732EDC5}" dt="2020-01-23T09:37:45.115" v="190"/>
          <ac:spMkLst>
            <pc:docMk/>
            <pc:sldMk cId="1190733877" sldId="258"/>
            <ac:spMk id="5" creationId="{AE30CDB3-0E84-4728-8C47-77C27A21E86F}"/>
          </ac:spMkLst>
        </pc:spChg>
        <pc:spChg chg="add mod">
          <ac:chgData name="Fujiwara Tomomasa" userId="773db4682fb361c6" providerId="LiveId" clId="{5404C2BF-B49A-492C-9B88-0F74A732EDC5}" dt="2020-01-23T09:37:49.969" v="191" actId="14100"/>
          <ac:spMkLst>
            <pc:docMk/>
            <pc:sldMk cId="1190733877" sldId="258"/>
            <ac:spMk id="6" creationId="{3C5310C0-4845-47C6-9AA7-9DAEC97D8020}"/>
          </ac:spMkLst>
        </pc:spChg>
        <pc:picChg chg="add mod">
          <ac:chgData name="Fujiwara Tomomasa" userId="773db4682fb361c6" providerId="LiveId" clId="{5404C2BF-B49A-492C-9B88-0F74A732EDC5}" dt="2020-01-23T09:39:05.590" v="202" actId="14100"/>
          <ac:picMkLst>
            <pc:docMk/>
            <pc:sldMk cId="1190733877" sldId="258"/>
            <ac:picMk id="4" creationId="{A1F28F65-AABA-4D92-B8E8-85F775FA4B8E}"/>
          </ac:picMkLst>
        </pc:picChg>
      </pc:sldChg>
      <pc:sldChg chg="addSp delSp modSp add">
        <pc:chgData name="Fujiwara Tomomasa" userId="773db4682fb361c6" providerId="LiveId" clId="{5404C2BF-B49A-492C-9B88-0F74A732EDC5}" dt="2020-01-23T09:39:10.801" v="203" actId="14100"/>
        <pc:sldMkLst>
          <pc:docMk/>
          <pc:sldMk cId="1882903204" sldId="259"/>
        </pc:sldMkLst>
        <pc:spChg chg="add del mod">
          <ac:chgData name="Fujiwara Tomomasa" userId="773db4682fb361c6" providerId="LiveId" clId="{5404C2BF-B49A-492C-9B88-0F74A732EDC5}" dt="2020-01-23T09:37:55.601" v="192"/>
          <ac:spMkLst>
            <pc:docMk/>
            <pc:sldMk cId="1882903204" sldId="259"/>
            <ac:spMk id="5" creationId="{497EBDEB-D4D8-416B-BE19-E125B266B5A3}"/>
          </ac:spMkLst>
        </pc:spChg>
        <pc:spChg chg="add mod">
          <ac:chgData name="Fujiwara Tomomasa" userId="773db4682fb361c6" providerId="LiveId" clId="{5404C2BF-B49A-492C-9B88-0F74A732EDC5}" dt="2020-01-23T09:37:58.237" v="193" actId="14100"/>
          <ac:spMkLst>
            <pc:docMk/>
            <pc:sldMk cId="1882903204" sldId="259"/>
            <ac:spMk id="6" creationId="{EEF9311C-1E89-4187-891E-5D8BAE68FFAD}"/>
          </ac:spMkLst>
        </pc:spChg>
        <pc:picChg chg="add mod">
          <ac:chgData name="Fujiwara Tomomasa" userId="773db4682fb361c6" providerId="LiveId" clId="{5404C2BF-B49A-492C-9B88-0F74A732EDC5}" dt="2020-01-23T09:39:10.801" v="203" actId="14100"/>
          <ac:picMkLst>
            <pc:docMk/>
            <pc:sldMk cId="1882903204" sldId="259"/>
            <ac:picMk id="4" creationId="{57F87EE4-D016-48A1-8A17-17FBC28B1179}"/>
          </ac:picMkLst>
        </pc:picChg>
      </pc:sldChg>
      <pc:sldChg chg="addSp delSp modSp add">
        <pc:chgData name="Fujiwara Tomomasa" userId="773db4682fb361c6" providerId="LiveId" clId="{5404C2BF-B49A-492C-9B88-0F74A732EDC5}" dt="2020-01-23T09:40:23.940" v="211" actId="14100"/>
        <pc:sldMkLst>
          <pc:docMk/>
          <pc:sldMk cId="3613042245" sldId="260"/>
        </pc:sldMkLst>
        <pc:spChg chg="add del mod">
          <ac:chgData name="Fujiwara Tomomasa" userId="773db4682fb361c6" providerId="LiveId" clId="{5404C2BF-B49A-492C-9B88-0F74A732EDC5}" dt="2020-01-23T09:38:04.168" v="194"/>
          <ac:spMkLst>
            <pc:docMk/>
            <pc:sldMk cId="3613042245" sldId="260"/>
            <ac:spMk id="4" creationId="{B6846C7B-E203-4BA8-89E1-3A0807F49F60}"/>
          </ac:spMkLst>
        </pc:spChg>
        <pc:spChg chg="add mod">
          <ac:chgData name="Fujiwara Tomomasa" userId="773db4682fb361c6" providerId="LiveId" clId="{5404C2BF-B49A-492C-9B88-0F74A732EDC5}" dt="2020-01-23T09:38:07.376" v="195" actId="14100"/>
          <ac:spMkLst>
            <pc:docMk/>
            <pc:sldMk cId="3613042245" sldId="260"/>
            <ac:spMk id="5" creationId="{9A46D9CE-99F4-40C9-BD12-48AD233B300B}"/>
          </ac:spMkLst>
        </pc:spChg>
        <pc:picChg chg="add mod">
          <ac:chgData name="Fujiwara Tomomasa" userId="773db4682fb361c6" providerId="LiveId" clId="{5404C2BF-B49A-492C-9B88-0F74A732EDC5}" dt="2020-01-23T09:40:23.940" v="211" actId="14100"/>
          <ac:picMkLst>
            <pc:docMk/>
            <pc:sldMk cId="3613042245" sldId="260"/>
            <ac:picMk id="6" creationId="{8BD74F93-AB4C-484C-A4BD-70A711654CCD}"/>
          </ac:picMkLst>
        </pc:picChg>
      </pc:sldChg>
      <pc:sldChg chg="addSp delSp modSp add">
        <pc:chgData name="Fujiwara Tomomasa" userId="773db4682fb361c6" providerId="LiveId" clId="{5404C2BF-B49A-492C-9B88-0F74A732EDC5}" dt="2020-01-23T09:43:52.896" v="233" actId="14100"/>
        <pc:sldMkLst>
          <pc:docMk/>
          <pc:sldMk cId="104183612" sldId="261"/>
        </pc:sldMkLst>
        <pc:spChg chg="add del mod">
          <ac:chgData name="Fujiwara Tomomasa" userId="773db4682fb361c6" providerId="LiveId" clId="{5404C2BF-B49A-492C-9B88-0F74A732EDC5}" dt="2020-01-23T09:38:13.835" v="196"/>
          <ac:spMkLst>
            <pc:docMk/>
            <pc:sldMk cId="104183612" sldId="261"/>
            <ac:spMk id="4" creationId="{EE733660-9BDE-49C9-9C16-902FF447EB14}"/>
          </ac:spMkLst>
        </pc:spChg>
        <pc:spChg chg="add mod">
          <ac:chgData name="Fujiwara Tomomasa" userId="773db4682fb361c6" providerId="LiveId" clId="{5404C2BF-B49A-492C-9B88-0F74A732EDC5}" dt="2020-01-23T09:38:17.117" v="197" actId="14100"/>
          <ac:spMkLst>
            <pc:docMk/>
            <pc:sldMk cId="104183612" sldId="261"/>
            <ac:spMk id="5" creationId="{00DAC89E-4EFF-45C5-8CEF-272B07BFF29D}"/>
          </ac:spMkLst>
        </pc:spChg>
        <pc:picChg chg="add mod modCrop">
          <ac:chgData name="Fujiwara Tomomasa" userId="773db4682fb361c6" providerId="LiveId" clId="{5404C2BF-B49A-492C-9B88-0F74A732EDC5}" dt="2020-01-23T09:43:52.896" v="233" actId="14100"/>
          <ac:picMkLst>
            <pc:docMk/>
            <pc:sldMk cId="104183612" sldId="261"/>
            <ac:picMk id="6" creationId="{2F8B72E9-714C-4114-8226-4974127681EF}"/>
          </ac:picMkLst>
        </pc:picChg>
        <pc:picChg chg="add mod modCrop">
          <ac:chgData name="Fujiwara Tomomasa" userId="773db4682fb361c6" providerId="LiveId" clId="{5404C2BF-B49A-492C-9B88-0F74A732EDC5}" dt="2020-01-23T09:43:44.436" v="231" actId="14100"/>
          <ac:picMkLst>
            <pc:docMk/>
            <pc:sldMk cId="104183612" sldId="261"/>
            <ac:picMk id="7" creationId="{1BF913EE-C059-4CF5-9F9F-12770A943FEF}"/>
          </ac:picMkLst>
        </pc:picChg>
      </pc:sldChg>
      <pc:sldChg chg="addSp delSp modSp add ord">
        <pc:chgData name="Fujiwara Tomomasa" userId="773db4682fb361c6" providerId="LiveId" clId="{5404C2BF-B49A-492C-9B88-0F74A732EDC5}" dt="2020-01-23T09:38:58.097" v="201" actId="14100"/>
        <pc:sldMkLst>
          <pc:docMk/>
          <pc:sldMk cId="327388491" sldId="262"/>
        </pc:sldMkLst>
        <pc:spChg chg="add del mod">
          <ac:chgData name="Fujiwara Tomomasa" userId="773db4682fb361c6" providerId="LiveId" clId="{5404C2BF-B49A-492C-9B88-0F74A732EDC5}" dt="2020-01-23T09:36:47.874" v="159"/>
          <ac:spMkLst>
            <pc:docMk/>
            <pc:sldMk cId="327388491" sldId="262"/>
            <ac:spMk id="5" creationId="{B54CF5F4-D2AB-4946-A6AE-EFF689B90EBC}"/>
          </ac:spMkLst>
        </pc:spChg>
        <pc:spChg chg="add mod">
          <ac:chgData name="Fujiwara Tomomasa" userId="773db4682fb361c6" providerId="LiveId" clId="{5404C2BF-B49A-492C-9B88-0F74A732EDC5}" dt="2020-01-23T09:36:50.124" v="160" actId="14100"/>
          <ac:spMkLst>
            <pc:docMk/>
            <pc:sldMk cId="327388491" sldId="262"/>
            <ac:spMk id="6" creationId="{A6572995-4162-43DC-A4BE-4B834D0D42E2}"/>
          </ac:spMkLst>
        </pc:spChg>
        <pc:spChg chg="add mod">
          <ac:chgData name="Fujiwara Tomomasa" userId="773db4682fb361c6" providerId="LiveId" clId="{5404C2BF-B49A-492C-9B88-0F74A732EDC5}" dt="2020-01-23T09:37:33.430" v="189" actId="20577"/>
          <ac:spMkLst>
            <pc:docMk/>
            <pc:sldMk cId="327388491" sldId="262"/>
            <ac:spMk id="7" creationId="{DB6E7719-8443-4CC7-96DD-1FCFC8CF3C59}"/>
          </ac:spMkLst>
        </pc:spChg>
        <pc:picChg chg="add mod">
          <ac:chgData name="Fujiwara Tomomasa" userId="773db4682fb361c6" providerId="LiveId" clId="{5404C2BF-B49A-492C-9B88-0F74A732EDC5}" dt="2020-01-23T09:38:58.097" v="201" actId="14100"/>
          <ac:picMkLst>
            <pc:docMk/>
            <pc:sldMk cId="327388491" sldId="262"/>
            <ac:picMk id="4" creationId="{D5760B34-DA0B-4BE3-B87C-EB0DA2820101}"/>
          </ac:picMkLst>
        </pc:picChg>
      </pc:sldChg>
      <pc:sldChg chg="addSp delSp modSp add">
        <pc:chgData name="Fujiwara Tomomasa" userId="773db4682fb361c6" providerId="LiveId" clId="{5404C2BF-B49A-492C-9B88-0F74A732EDC5}" dt="2020-01-30T07:46:12.230" v="2171" actId="21"/>
        <pc:sldMkLst>
          <pc:docMk/>
          <pc:sldMk cId="4266109344" sldId="263"/>
        </pc:sldMkLst>
        <pc:spChg chg="mod">
          <ac:chgData name="Fujiwara Tomomasa" userId="773db4682fb361c6" providerId="LiveId" clId="{5404C2BF-B49A-492C-9B88-0F74A732EDC5}" dt="2020-01-23T09:44:06.193" v="235" actId="20577"/>
          <ac:spMkLst>
            <pc:docMk/>
            <pc:sldMk cId="4266109344" sldId="263"/>
            <ac:spMk id="5" creationId="{00DAC89E-4EFF-45C5-8CEF-272B07BFF29D}"/>
          </ac:spMkLst>
        </pc:spChg>
        <pc:picChg chg="add del mod">
          <ac:chgData name="Fujiwara Tomomasa" userId="773db4682fb361c6" providerId="LiveId" clId="{5404C2BF-B49A-492C-9B88-0F74A732EDC5}" dt="2020-01-30T07:46:12.230" v="2171" actId="21"/>
          <ac:picMkLst>
            <pc:docMk/>
            <pc:sldMk cId="4266109344" sldId="263"/>
            <ac:picMk id="4" creationId="{5107FC19-CCD7-4E47-A160-8B4ED97B7C8A}"/>
          </ac:picMkLst>
        </pc:picChg>
      </pc:sldChg>
      <pc:sldChg chg="addSp delSp modSp add ord">
        <pc:chgData name="Fujiwara Tomomasa" userId="773db4682fb361c6" providerId="LiveId" clId="{5404C2BF-B49A-492C-9B88-0F74A732EDC5}" dt="2020-01-23T09:55:41.638" v="254" actId="14100"/>
        <pc:sldMkLst>
          <pc:docMk/>
          <pc:sldMk cId="642621718" sldId="264"/>
        </pc:sldMkLst>
        <pc:spChg chg="mod">
          <ac:chgData name="Fujiwara Tomomasa" userId="773db4682fb361c6" providerId="LiveId" clId="{5404C2BF-B49A-492C-9B88-0F74A732EDC5}" dt="2020-01-23T09:44:23.516" v="242" actId="20577"/>
          <ac:spMkLst>
            <pc:docMk/>
            <pc:sldMk cId="642621718" sldId="264"/>
            <ac:spMk id="5" creationId="{00DAC89E-4EFF-45C5-8CEF-272B07BFF29D}"/>
          </ac:spMkLst>
        </pc:spChg>
        <pc:graphicFrameChg chg="add del mod modGraphic">
          <ac:chgData name="Fujiwara Tomomasa" userId="773db4682fb361c6" providerId="LiveId" clId="{5404C2BF-B49A-492C-9B88-0F74A732EDC5}" dt="2020-01-23T09:44:17.107" v="240" actId="21"/>
          <ac:graphicFrameMkLst>
            <pc:docMk/>
            <pc:sldMk cId="642621718" sldId="264"/>
            <ac:graphicFrameMk id="6" creationId="{03465B6A-42B0-4DF0-A173-6AEC5FF16DAC}"/>
          </ac:graphicFrameMkLst>
        </pc:graphicFrameChg>
        <pc:picChg chg="add mod">
          <ac:chgData name="Fujiwara Tomomasa" userId="773db4682fb361c6" providerId="LiveId" clId="{5404C2BF-B49A-492C-9B88-0F74A732EDC5}" dt="2020-01-23T09:55:41.638" v="254" actId="14100"/>
          <ac:picMkLst>
            <pc:docMk/>
            <pc:sldMk cId="642621718" sldId="264"/>
            <ac:picMk id="7" creationId="{5CCC388F-CC8C-4146-AEC2-0E2C25E55CA3}"/>
          </ac:picMkLst>
        </pc:picChg>
      </pc:sldChg>
      <pc:sldChg chg="addSp modSp add ord">
        <pc:chgData name="Fujiwara Tomomasa" userId="773db4682fb361c6" providerId="LiveId" clId="{5404C2BF-B49A-492C-9B88-0F74A732EDC5}" dt="2020-01-23T10:02:05.314" v="281" actId="14100"/>
        <pc:sldMkLst>
          <pc:docMk/>
          <pc:sldMk cId="3807911585" sldId="265"/>
        </pc:sldMkLst>
        <pc:spChg chg="mod">
          <ac:chgData name="Fujiwara Tomomasa" userId="773db4682fb361c6" providerId="LiveId" clId="{5404C2BF-B49A-492C-9B88-0F74A732EDC5}" dt="2020-01-23T09:44:34.996" v="246" actId="20577"/>
          <ac:spMkLst>
            <pc:docMk/>
            <pc:sldMk cId="3807911585" sldId="265"/>
            <ac:spMk id="5" creationId="{00DAC89E-4EFF-45C5-8CEF-272B07BFF29D}"/>
          </ac:spMkLst>
        </pc:spChg>
        <pc:picChg chg="add mod">
          <ac:chgData name="Fujiwara Tomomasa" userId="773db4682fb361c6" providerId="LiveId" clId="{5404C2BF-B49A-492C-9B88-0F74A732EDC5}" dt="2020-01-23T10:02:05.314" v="281" actId="14100"/>
          <ac:picMkLst>
            <pc:docMk/>
            <pc:sldMk cId="3807911585" sldId="265"/>
            <ac:picMk id="4" creationId="{D9AEF4E7-F5C9-402B-A4C0-D2C7CB225402}"/>
          </ac:picMkLst>
        </pc:picChg>
      </pc:sldChg>
      <pc:sldChg chg="addSp modSp add">
        <pc:chgData name="Fujiwara Tomomasa" userId="773db4682fb361c6" providerId="LiveId" clId="{5404C2BF-B49A-492C-9B88-0F74A732EDC5}" dt="2020-01-23T10:01:57.453" v="279" actId="14100"/>
        <pc:sldMkLst>
          <pc:docMk/>
          <pc:sldMk cId="2375381003" sldId="266"/>
        </pc:sldMkLst>
        <pc:picChg chg="add mod">
          <ac:chgData name="Fujiwara Tomomasa" userId="773db4682fb361c6" providerId="LiveId" clId="{5404C2BF-B49A-492C-9B88-0F74A732EDC5}" dt="2020-01-23T10:01:57.453" v="279" actId="14100"/>
          <ac:picMkLst>
            <pc:docMk/>
            <pc:sldMk cId="2375381003" sldId="266"/>
            <ac:picMk id="4" creationId="{B7F94231-9D75-4EC9-BFB6-0C21175CA8FF}"/>
          </ac:picMkLst>
        </pc:picChg>
      </pc:sldChg>
      <pc:sldChg chg="addSp modSp add">
        <pc:chgData name="Fujiwara Tomomasa" userId="773db4682fb361c6" providerId="LiveId" clId="{5404C2BF-B49A-492C-9B88-0F74A732EDC5}" dt="2020-01-23T10:01:46.936" v="277" actId="14100"/>
        <pc:sldMkLst>
          <pc:docMk/>
          <pc:sldMk cId="409629788" sldId="267"/>
        </pc:sldMkLst>
        <pc:picChg chg="add mod">
          <ac:chgData name="Fujiwara Tomomasa" userId="773db4682fb361c6" providerId="LiveId" clId="{5404C2BF-B49A-492C-9B88-0F74A732EDC5}" dt="2020-01-23T10:01:46.936" v="277" actId="14100"/>
          <ac:picMkLst>
            <pc:docMk/>
            <pc:sldMk cId="409629788" sldId="267"/>
            <ac:picMk id="4" creationId="{B2F3BCC9-E17E-4BB2-82F2-CD7B7B602250}"/>
          </ac:picMkLst>
        </pc:picChg>
      </pc:sldChg>
      <pc:sldChg chg="addSp modSp add">
        <pc:chgData name="Fujiwara Tomomasa" userId="773db4682fb361c6" providerId="LiveId" clId="{5404C2BF-B49A-492C-9B88-0F74A732EDC5}" dt="2020-01-23T10:01:31.672" v="275" actId="1076"/>
        <pc:sldMkLst>
          <pc:docMk/>
          <pc:sldMk cId="972349055" sldId="268"/>
        </pc:sldMkLst>
        <pc:picChg chg="add mod">
          <ac:chgData name="Fujiwara Tomomasa" userId="773db4682fb361c6" providerId="LiveId" clId="{5404C2BF-B49A-492C-9B88-0F74A732EDC5}" dt="2020-01-23T10:01:31.672" v="275" actId="1076"/>
          <ac:picMkLst>
            <pc:docMk/>
            <pc:sldMk cId="972349055" sldId="268"/>
            <ac:picMk id="4" creationId="{9AC73472-F789-47E5-81F5-617143B8F0DC}"/>
          </ac:picMkLst>
        </pc:picChg>
      </pc:sldChg>
      <pc:sldChg chg="addSp modSp add">
        <pc:chgData name="Fujiwara Tomomasa" userId="773db4682fb361c6" providerId="LiveId" clId="{5404C2BF-B49A-492C-9B88-0F74A732EDC5}" dt="2020-01-23T10:00:54.313" v="270" actId="1076"/>
        <pc:sldMkLst>
          <pc:docMk/>
          <pc:sldMk cId="232309659" sldId="269"/>
        </pc:sldMkLst>
        <pc:picChg chg="add mod">
          <ac:chgData name="Fujiwara Tomomasa" userId="773db4682fb361c6" providerId="LiveId" clId="{5404C2BF-B49A-492C-9B88-0F74A732EDC5}" dt="2020-01-23T10:00:54.313" v="270" actId="1076"/>
          <ac:picMkLst>
            <pc:docMk/>
            <pc:sldMk cId="232309659" sldId="269"/>
            <ac:picMk id="4" creationId="{D4F3200A-E187-4E1E-8C17-DEA6428632FD}"/>
          </ac:picMkLst>
        </pc:picChg>
        <pc:picChg chg="add mod">
          <ac:chgData name="Fujiwara Tomomasa" userId="773db4682fb361c6" providerId="LiveId" clId="{5404C2BF-B49A-492C-9B88-0F74A732EDC5}" dt="2020-01-23T10:00:50.872" v="269" actId="14100"/>
          <ac:picMkLst>
            <pc:docMk/>
            <pc:sldMk cId="232309659" sldId="269"/>
            <ac:picMk id="6" creationId="{20CF0820-FB1D-49A2-9299-A4B7844C49B7}"/>
          </ac:picMkLst>
        </pc:picChg>
      </pc:sldChg>
      <pc:sldChg chg="modSp add">
        <pc:chgData name="Fujiwara Tomomasa" userId="773db4682fb361c6" providerId="LiveId" clId="{5404C2BF-B49A-492C-9B88-0F74A732EDC5}" dt="2020-01-28T05:51:47.817" v="359" actId="20577"/>
        <pc:sldMkLst>
          <pc:docMk/>
          <pc:sldMk cId="217804820" sldId="270"/>
        </pc:sldMkLst>
        <pc:spChg chg="mod">
          <ac:chgData name="Fujiwara Tomomasa" userId="773db4682fb361c6" providerId="LiveId" clId="{5404C2BF-B49A-492C-9B88-0F74A732EDC5}" dt="2020-01-28T05:51:47.817" v="359" actId="20577"/>
          <ac:spMkLst>
            <pc:docMk/>
            <pc:sldMk cId="217804820" sldId="270"/>
            <ac:spMk id="5" creationId="{00DAC89E-4EFF-45C5-8CEF-272B07BFF29D}"/>
          </ac:spMkLst>
        </pc:spChg>
      </pc:sldChg>
      <pc:sldChg chg="addSp modSp add">
        <pc:chgData name="Fujiwara Tomomasa" userId="773db4682fb361c6" providerId="LiveId" clId="{5404C2BF-B49A-492C-9B88-0F74A732EDC5}" dt="2020-01-31T05:35:29.620" v="5384" actId="20577"/>
        <pc:sldMkLst>
          <pc:docMk/>
          <pc:sldMk cId="1921171896" sldId="271"/>
        </pc:sldMkLst>
        <pc:spChg chg="mod">
          <ac:chgData name="Fujiwara Tomomasa" userId="773db4682fb361c6" providerId="LiveId" clId="{5404C2BF-B49A-492C-9B88-0F74A732EDC5}" dt="2020-01-28T05:50:03.531" v="358" actId="255"/>
          <ac:spMkLst>
            <pc:docMk/>
            <pc:sldMk cId="1921171896" sldId="271"/>
            <ac:spMk id="2" creationId="{8533B1C6-52E7-4B5E-926D-D8316D0330D6}"/>
          </ac:spMkLst>
        </pc:spChg>
        <pc:spChg chg="mod">
          <ac:chgData name="Fujiwara Tomomasa" userId="773db4682fb361c6" providerId="LiveId" clId="{5404C2BF-B49A-492C-9B88-0F74A732EDC5}" dt="2020-01-28T05:49:48.219" v="357" actId="20577"/>
          <ac:spMkLst>
            <pc:docMk/>
            <pc:sldMk cId="1921171896" sldId="271"/>
            <ac:spMk id="3" creationId="{3D052706-C034-46ED-B701-C3C74842B746}"/>
          </ac:spMkLst>
        </pc:spChg>
        <pc:spChg chg="mod">
          <ac:chgData name="Fujiwara Tomomasa" userId="773db4682fb361c6" providerId="LiveId" clId="{5404C2BF-B49A-492C-9B88-0F74A732EDC5}" dt="2020-01-31T05:35:29.620" v="5384" actId="20577"/>
          <ac:spMkLst>
            <pc:docMk/>
            <pc:sldMk cId="1921171896" sldId="271"/>
            <ac:spMk id="4" creationId="{A294A875-BEEB-4834-8A18-BEDE0E6105D6}"/>
          </ac:spMkLst>
        </pc:spChg>
        <pc:spChg chg="mod">
          <ac:chgData name="Fujiwara Tomomasa" userId="773db4682fb361c6" providerId="LiveId" clId="{5404C2BF-B49A-492C-9B88-0F74A732EDC5}" dt="2020-01-31T01:47:30.543" v="3392" actId="20577"/>
          <ac:spMkLst>
            <pc:docMk/>
            <pc:sldMk cId="1921171896" sldId="271"/>
            <ac:spMk id="5" creationId="{29EBC633-30A2-47CE-B28D-DEC861211CEB}"/>
          </ac:spMkLst>
        </pc:spChg>
        <pc:cxnChg chg="add mod">
          <ac:chgData name="Fujiwara Tomomasa" userId="773db4682fb361c6" providerId="LiveId" clId="{5404C2BF-B49A-492C-9B88-0F74A732EDC5}" dt="2020-01-31T04:16:07.866" v="5136" actId="692"/>
          <ac:cxnSpMkLst>
            <pc:docMk/>
            <pc:sldMk cId="1921171896" sldId="271"/>
            <ac:cxnSpMk id="6" creationId="{330D94BF-A5E1-47FB-A0B0-1DDB65007919}"/>
          </ac:cxnSpMkLst>
        </pc:cxnChg>
      </pc:sldChg>
      <pc:sldChg chg="addSp modSp add">
        <pc:chgData name="Fujiwara Tomomasa" userId="773db4682fb361c6" providerId="LiveId" clId="{5404C2BF-B49A-492C-9B88-0F74A732EDC5}" dt="2020-01-28T05:56:46.042" v="523" actId="1076"/>
        <pc:sldMkLst>
          <pc:docMk/>
          <pc:sldMk cId="1809396196" sldId="272"/>
        </pc:sldMkLst>
        <pc:spChg chg="mod">
          <ac:chgData name="Fujiwara Tomomasa" userId="773db4682fb361c6" providerId="LiveId" clId="{5404C2BF-B49A-492C-9B88-0F74A732EDC5}" dt="2020-01-28T05:54:09.679" v="398" actId="20577"/>
          <ac:spMkLst>
            <pc:docMk/>
            <pc:sldMk cId="1809396196" sldId="272"/>
            <ac:spMk id="4" creationId="{A91488B1-E018-472C-A9BE-A72361CD67E0}"/>
          </ac:spMkLst>
        </pc:spChg>
        <pc:spChg chg="add mod">
          <ac:chgData name="Fujiwara Tomomasa" userId="773db4682fb361c6" providerId="LiveId" clId="{5404C2BF-B49A-492C-9B88-0F74A732EDC5}" dt="2020-01-28T05:55:16.081" v="512"/>
          <ac:spMkLst>
            <pc:docMk/>
            <pc:sldMk cId="1809396196" sldId="272"/>
            <ac:spMk id="5" creationId="{B2299CF4-1EB2-45A5-9279-4C162A97A8A1}"/>
          </ac:spMkLst>
        </pc:spChg>
        <pc:picChg chg="add mod modCrop">
          <ac:chgData name="Fujiwara Tomomasa" userId="773db4682fb361c6" providerId="LiveId" clId="{5404C2BF-B49A-492C-9B88-0F74A732EDC5}" dt="2020-01-28T05:56:46.042" v="523" actId="1076"/>
          <ac:picMkLst>
            <pc:docMk/>
            <pc:sldMk cId="1809396196" sldId="272"/>
            <ac:picMk id="7" creationId="{6891025D-DF73-41A0-9343-A6C39F01EBB7}"/>
          </ac:picMkLst>
        </pc:picChg>
      </pc:sldChg>
      <pc:sldChg chg="addSp delSp modSp add">
        <pc:chgData name="Fujiwara Tomomasa" userId="773db4682fb361c6" providerId="LiveId" clId="{5404C2BF-B49A-492C-9B88-0F74A732EDC5}" dt="2020-01-30T01:59:02.054" v="721"/>
        <pc:sldMkLst>
          <pc:docMk/>
          <pc:sldMk cId="1549503916" sldId="273"/>
        </pc:sldMkLst>
        <pc:spChg chg="add mod">
          <ac:chgData name="Fujiwara Tomomasa" userId="773db4682fb361c6" providerId="LiveId" clId="{5404C2BF-B49A-492C-9B88-0F74A732EDC5}" dt="2020-01-30T01:59:02.054" v="721"/>
          <ac:spMkLst>
            <pc:docMk/>
            <pc:sldMk cId="1549503916" sldId="273"/>
            <ac:spMk id="2" creationId="{313F9CF6-4A0D-4000-8703-745115B1C9A0}"/>
          </ac:spMkLst>
        </pc:spChg>
        <pc:spChg chg="del">
          <ac:chgData name="Fujiwara Tomomasa" userId="773db4682fb361c6" providerId="LiveId" clId="{5404C2BF-B49A-492C-9B88-0F74A732EDC5}" dt="2020-01-29T07:23:25.281" v="525"/>
          <ac:spMkLst>
            <pc:docMk/>
            <pc:sldMk cId="1549503916" sldId="273"/>
            <ac:spMk id="2" creationId="{56267196-AF8B-4436-821A-894B48D48D58}"/>
          </ac:spMkLst>
        </pc:spChg>
        <pc:spChg chg="del">
          <ac:chgData name="Fujiwara Tomomasa" userId="773db4682fb361c6" providerId="LiveId" clId="{5404C2BF-B49A-492C-9B88-0F74A732EDC5}" dt="2020-01-29T07:23:25.281" v="525"/>
          <ac:spMkLst>
            <pc:docMk/>
            <pc:sldMk cId="1549503916" sldId="273"/>
            <ac:spMk id="3" creationId="{48164B46-47C1-40CD-81E5-2E71D69011D9}"/>
          </ac:spMkLst>
        </pc:spChg>
        <pc:picChg chg="add mod">
          <ac:chgData name="Fujiwara Tomomasa" userId="773db4682fb361c6" providerId="LiveId" clId="{5404C2BF-B49A-492C-9B88-0F74A732EDC5}" dt="2020-01-29T07:32:37.126" v="529" actId="1076"/>
          <ac:picMkLst>
            <pc:docMk/>
            <pc:sldMk cId="1549503916" sldId="273"/>
            <ac:picMk id="6" creationId="{0B26F638-5612-490F-8C03-9EC6AD8D6F3D}"/>
          </ac:picMkLst>
        </pc:picChg>
      </pc:sldChg>
      <pc:sldChg chg="addSp modSp add">
        <pc:chgData name="Fujiwara Tomomasa" userId="773db4682fb361c6" providerId="LiveId" clId="{5404C2BF-B49A-492C-9B88-0F74A732EDC5}" dt="2020-01-30T07:58:01.455" v="2300" actId="1076"/>
        <pc:sldMkLst>
          <pc:docMk/>
          <pc:sldMk cId="1060167928" sldId="274"/>
        </pc:sldMkLst>
        <pc:spChg chg="add mod">
          <ac:chgData name="Fujiwara Tomomasa" userId="773db4682fb361c6" providerId="LiveId" clId="{5404C2BF-B49A-492C-9B88-0F74A732EDC5}" dt="2020-01-30T02:00:50.304" v="918" actId="20577"/>
          <ac:spMkLst>
            <pc:docMk/>
            <pc:sldMk cId="1060167928" sldId="274"/>
            <ac:spMk id="5" creationId="{DAF367FA-83C7-4FFA-A797-E58186D82AC2}"/>
          </ac:spMkLst>
        </pc:spChg>
        <pc:picChg chg="add mod">
          <ac:chgData name="Fujiwara Tomomasa" userId="773db4682fb361c6" providerId="LiveId" clId="{5404C2BF-B49A-492C-9B88-0F74A732EDC5}" dt="2020-01-30T07:58:01.455" v="2300" actId="1076"/>
          <ac:picMkLst>
            <pc:docMk/>
            <pc:sldMk cId="1060167928" sldId="274"/>
            <ac:picMk id="4" creationId="{5BC212A9-8543-49CD-9137-B726C7131224}"/>
          </ac:picMkLst>
        </pc:picChg>
      </pc:sldChg>
      <pc:sldChg chg="addSp modSp add">
        <pc:chgData name="Fujiwara Tomomasa" userId="773db4682fb361c6" providerId="LiveId" clId="{5404C2BF-B49A-492C-9B88-0F74A732EDC5}" dt="2020-01-30T02:01:31.268" v="970" actId="1076"/>
        <pc:sldMkLst>
          <pc:docMk/>
          <pc:sldMk cId="1173979011" sldId="275"/>
        </pc:sldMkLst>
        <pc:spChg chg="add mod">
          <ac:chgData name="Fujiwara Tomomasa" userId="773db4682fb361c6" providerId="LiveId" clId="{5404C2BF-B49A-492C-9B88-0F74A732EDC5}" dt="2020-01-30T02:01:31.268" v="970" actId="1076"/>
          <ac:spMkLst>
            <pc:docMk/>
            <pc:sldMk cId="1173979011" sldId="275"/>
            <ac:spMk id="5" creationId="{9D94717E-AC2B-4944-A956-4216BB197D00}"/>
          </ac:spMkLst>
        </pc:spChg>
        <pc:picChg chg="add mod">
          <ac:chgData name="Fujiwara Tomomasa" userId="773db4682fb361c6" providerId="LiveId" clId="{5404C2BF-B49A-492C-9B88-0F74A732EDC5}" dt="2020-01-29T07:34:16.324" v="537" actId="14100"/>
          <ac:picMkLst>
            <pc:docMk/>
            <pc:sldMk cId="1173979011" sldId="275"/>
            <ac:picMk id="4" creationId="{0A828874-E9B2-4346-9C7D-6A35100F8752}"/>
          </ac:picMkLst>
        </pc:picChg>
      </pc:sldChg>
      <pc:sldChg chg="addSp modSp add">
        <pc:chgData name="Fujiwara Tomomasa" userId="773db4682fb361c6" providerId="LiveId" clId="{5404C2BF-B49A-492C-9B88-0F74A732EDC5}" dt="2020-01-30T02:02:58.138" v="977" actId="20577"/>
        <pc:sldMkLst>
          <pc:docMk/>
          <pc:sldMk cId="1310868194" sldId="276"/>
        </pc:sldMkLst>
        <pc:spChg chg="add mod">
          <ac:chgData name="Fujiwara Tomomasa" userId="773db4682fb361c6" providerId="LiveId" clId="{5404C2BF-B49A-492C-9B88-0F74A732EDC5}" dt="2020-01-30T02:02:58.138" v="977" actId="20577"/>
          <ac:spMkLst>
            <pc:docMk/>
            <pc:sldMk cId="1310868194" sldId="276"/>
            <ac:spMk id="5" creationId="{4F3953E6-EDF9-43A8-B48C-9ADA3B7CBB13}"/>
          </ac:spMkLst>
        </pc:spChg>
        <pc:picChg chg="add mod">
          <ac:chgData name="Fujiwara Tomomasa" userId="773db4682fb361c6" providerId="LiveId" clId="{5404C2BF-B49A-492C-9B88-0F74A732EDC5}" dt="2020-01-29T07:35:25.059" v="547" actId="14100"/>
          <ac:picMkLst>
            <pc:docMk/>
            <pc:sldMk cId="1310868194" sldId="276"/>
            <ac:picMk id="4" creationId="{AE357AF0-4E1F-4714-BE9E-76B232D6042E}"/>
          </ac:picMkLst>
        </pc:picChg>
      </pc:sldChg>
      <pc:sldChg chg="addSp modSp add">
        <pc:chgData name="Fujiwara Tomomasa" userId="773db4682fb361c6" providerId="LiveId" clId="{5404C2BF-B49A-492C-9B88-0F74A732EDC5}" dt="2020-01-30T08:03:35.787" v="2435" actId="1076"/>
        <pc:sldMkLst>
          <pc:docMk/>
          <pc:sldMk cId="2899506264" sldId="277"/>
        </pc:sldMkLst>
        <pc:spChg chg="add mod">
          <ac:chgData name="Fujiwara Tomomasa" userId="773db4682fb361c6" providerId="LiveId" clId="{5404C2BF-B49A-492C-9B88-0F74A732EDC5}" dt="2020-01-30T02:04:23.801" v="1080" actId="20577"/>
          <ac:spMkLst>
            <pc:docMk/>
            <pc:sldMk cId="2899506264" sldId="277"/>
            <ac:spMk id="5" creationId="{537C5BEF-7163-42FB-BACB-4873B63AF7C1}"/>
          </ac:spMkLst>
        </pc:spChg>
        <pc:picChg chg="add mod">
          <ac:chgData name="Fujiwara Tomomasa" userId="773db4682fb361c6" providerId="LiveId" clId="{5404C2BF-B49A-492C-9B88-0F74A732EDC5}" dt="2020-01-30T08:03:35.787" v="2435" actId="1076"/>
          <ac:picMkLst>
            <pc:docMk/>
            <pc:sldMk cId="2899506264" sldId="277"/>
            <ac:picMk id="4" creationId="{F8AE7167-2393-44B0-8D79-D68D039A4528}"/>
          </ac:picMkLst>
        </pc:picChg>
      </pc:sldChg>
      <pc:sldChg chg="addSp delSp modSp add">
        <pc:chgData name="Fujiwara Tomomasa" userId="773db4682fb361c6" providerId="LiveId" clId="{5404C2BF-B49A-492C-9B88-0F74A732EDC5}" dt="2020-01-29T07:40:10.188" v="600" actId="1035"/>
        <pc:sldMkLst>
          <pc:docMk/>
          <pc:sldMk cId="2962039167" sldId="278"/>
        </pc:sldMkLst>
        <pc:picChg chg="add del mod">
          <ac:chgData name="Fujiwara Tomomasa" userId="773db4682fb361c6" providerId="LiveId" clId="{5404C2BF-B49A-492C-9B88-0F74A732EDC5}" dt="2020-01-29T07:38:38.941" v="557" actId="21"/>
          <ac:picMkLst>
            <pc:docMk/>
            <pc:sldMk cId="2962039167" sldId="278"/>
            <ac:picMk id="4" creationId="{48119238-1131-4BEA-9427-6D324B7DC15E}"/>
          </ac:picMkLst>
        </pc:picChg>
        <pc:picChg chg="add mod">
          <ac:chgData name="Fujiwara Tomomasa" userId="773db4682fb361c6" providerId="LiveId" clId="{5404C2BF-B49A-492C-9B88-0F74A732EDC5}" dt="2020-01-29T07:40:10.188" v="600" actId="1035"/>
          <ac:picMkLst>
            <pc:docMk/>
            <pc:sldMk cId="2962039167" sldId="278"/>
            <ac:picMk id="5" creationId="{CB18A4BC-716E-426B-89F4-98565AD44BEC}"/>
          </ac:picMkLst>
        </pc:picChg>
      </pc:sldChg>
      <pc:sldChg chg="addSp modSp add">
        <pc:chgData name="Fujiwara Tomomasa" userId="773db4682fb361c6" providerId="LiveId" clId="{5404C2BF-B49A-492C-9B88-0F74A732EDC5}" dt="2020-01-30T02:28:00.129" v="1083" actId="14100"/>
        <pc:sldMkLst>
          <pc:docMk/>
          <pc:sldMk cId="1445920488" sldId="279"/>
        </pc:sldMkLst>
        <pc:picChg chg="add mod">
          <ac:chgData name="Fujiwara Tomomasa" userId="773db4682fb361c6" providerId="LiveId" clId="{5404C2BF-B49A-492C-9B88-0F74A732EDC5}" dt="2020-01-30T02:28:00.129" v="1083" actId="14100"/>
          <ac:picMkLst>
            <pc:docMk/>
            <pc:sldMk cId="1445920488" sldId="279"/>
            <ac:picMk id="4" creationId="{FD9F24F8-CF30-4C55-9083-05B3CBF36ECE}"/>
          </ac:picMkLst>
        </pc:picChg>
      </pc:sldChg>
      <pc:sldChg chg="addSp modSp add">
        <pc:chgData name="Fujiwara Tomomasa" userId="773db4682fb361c6" providerId="LiveId" clId="{5404C2BF-B49A-492C-9B88-0F74A732EDC5}" dt="2020-01-30T02:29:29.879" v="1098" actId="14100"/>
        <pc:sldMkLst>
          <pc:docMk/>
          <pc:sldMk cId="1888328392" sldId="280"/>
        </pc:sldMkLst>
        <pc:picChg chg="add mod">
          <ac:chgData name="Fujiwara Tomomasa" userId="773db4682fb361c6" providerId="LiveId" clId="{5404C2BF-B49A-492C-9B88-0F74A732EDC5}" dt="2020-01-30T02:29:29.879" v="1098" actId="14100"/>
          <ac:picMkLst>
            <pc:docMk/>
            <pc:sldMk cId="1888328392" sldId="280"/>
            <ac:picMk id="4" creationId="{CFBDB99F-996B-424D-A596-926FDE42403B}"/>
          </ac:picMkLst>
        </pc:picChg>
      </pc:sldChg>
      <pc:sldChg chg="addSp modSp add">
        <pc:chgData name="Fujiwara Tomomasa" userId="773db4682fb361c6" providerId="LiveId" clId="{5404C2BF-B49A-492C-9B88-0F74A732EDC5}" dt="2020-01-30T02:30:29.854" v="1101" actId="14100"/>
        <pc:sldMkLst>
          <pc:docMk/>
          <pc:sldMk cId="4185647484" sldId="281"/>
        </pc:sldMkLst>
        <pc:picChg chg="add mod">
          <ac:chgData name="Fujiwara Tomomasa" userId="773db4682fb361c6" providerId="LiveId" clId="{5404C2BF-B49A-492C-9B88-0F74A732EDC5}" dt="2020-01-30T02:30:29.854" v="1101" actId="14100"/>
          <ac:picMkLst>
            <pc:docMk/>
            <pc:sldMk cId="4185647484" sldId="281"/>
            <ac:picMk id="4" creationId="{56F0BA5D-4D9D-4F87-99BF-35591EB47A69}"/>
          </ac:picMkLst>
        </pc:picChg>
      </pc:sldChg>
      <pc:sldChg chg="addSp modSp add">
        <pc:chgData name="Fujiwara Tomomasa" userId="773db4682fb361c6" providerId="LiveId" clId="{5404C2BF-B49A-492C-9B88-0F74A732EDC5}" dt="2020-01-30T02:31:10.865" v="1104" actId="14100"/>
        <pc:sldMkLst>
          <pc:docMk/>
          <pc:sldMk cId="1673095703" sldId="282"/>
        </pc:sldMkLst>
        <pc:picChg chg="add mod">
          <ac:chgData name="Fujiwara Tomomasa" userId="773db4682fb361c6" providerId="LiveId" clId="{5404C2BF-B49A-492C-9B88-0F74A732EDC5}" dt="2020-01-30T02:31:10.865" v="1104" actId="14100"/>
          <ac:picMkLst>
            <pc:docMk/>
            <pc:sldMk cId="1673095703" sldId="282"/>
            <ac:picMk id="4" creationId="{5C10D074-66F1-45AE-B5E1-0004C2B0693D}"/>
          </ac:picMkLst>
        </pc:picChg>
      </pc:sldChg>
      <pc:sldChg chg="addSp delSp modSp add ord">
        <pc:chgData name="Fujiwara Tomomasa" userId="773db4682fb361c6" providerId="LiveId" clId="{5404C2BF-B49A-492C-9B88-0F74A732EDC5}" dt="2020-01-30T09:04:29.987" v="2721"/>
        <pc:sldMkLst>
          <pc:docMk/>
          <pc:sldMk cId="2505572210" sldId="283"/>
        </pc:sldMkLst>
        <pc:spChg chg="add del mod">
          <ac:chgData name="Fujiwara Tomomasa" userId="773db4682fb361c6" providerId="LiveId" clId="{5404C2BF-B49A-492C-9B88-0F74A732EDC5}" dt="2020-01-30T09:04:29.987" v="2721"/>
          <ac:spMkLst>
            <pc:docMk/>
            <pc:sldMk cId="2505572210" sldId="283"/>
            <ac:spMk id="5" creationId="{85C0827D-A33E-48E4-9B02-4D6FAB72D609}"/>
          </ac:spMkLst>
        </pc:spChg>
        <pc:picChg chg="add mod">
          <ac:chgData name="Fujiwara Tomomasa" userId="773db4682fb361c6" providerId="LiveId" clId="{5404C2BF-B49A-492C-9B88-0F74A732EDC5}" dt="2020-01-30T02:32:46.149" v="1110" actId="14100"/>
          <ac:picMkLst>
            <pc:docMk/>
            <pc:sldMk cId="2505572210" sldId="283"/>
            <ac:picMk id="4" creationId="{7818E2DB-C00C-4CE9-AC0B-FFC5CBB3CA7A}"/>
          </ac:picMkLst>
        </pc:picChg>
      </pc:sldChg>
      <pc:sldChg chg="add">
        <pc:chgData name="Fujiwara Tomomasa" userId="773db4682fb361c6" providerId="LiveId" clId="{5404C2BF-B49A-492C-9B88-0F74A732EDC5}" dt="2020-01-30T02:28:10.174" v="1088"/>
        <pc:sldMkLst>
          <pc:docMk/>
          <pc:sldMk cId="3206447588" sldId="284"/>
        </pc:sldMkLst>
      </pc:sldChg>
      <pc:sldChg chg="add">
        <pc:chgData name="Fujiwara Tomomasa" userId="773db4682fb361c6" providerId="LiveId" clId="{5404C2BF-B49A-492C-9B88-0F74A732EDC5}" dt="2020-01-30T02:28:10.549" v="1089"/>
        <pc:sldMkLst>
          <pc:docMk/>
          <pc:sldMk cId="3510251250" sldId="285"/>
        </pc:sldMkLst>
      </pc:sldChg>
      <pc:sldChg chg="addSp modSp add ord">
        <pc:chgData name="Fujiwara Tomomasa" userId="773db4682fb361c6" providerId="LiveId" clId="{5404C2BF-B49A-492C-9B88-0F74A732EDC5}" dt="2020-01-30T02:28:49.707" v="1095"/>
        <pc:sldMkLst>
          <pc:docMk/>
          <pc:sldMk cId="2228532804" sldId="286"/>
        </pc:sldMkLst>
        <pc:picChg chg="add mod">
          <ac:chgData name="Fujiwara Tomomasa" userId="773db4682fb361c6" providerId="LiveId" clId="{5404C2BF-B49A-492C-9B88-0F74A732EDC5}" dt="2020-01-30T02:28:44.198" v="1093" actId="14100"/>
          <ac:picMkLst>
            <pc:docMk/>
            <pc:sldMk cId="2228532804" sldId="286"/>
            <ac:picMk id="4" creationId="{F74F514E-73C6-42EA-A55F-31FB5F2E353A}"/>
          </ac:picMkLst>
        </pc:picChg>
      </pc:sldChg>
      <pc:sldChg chg="addSp delSp modSp add">
        <pc:chgData name="Fujiwara Tomomasa" userId="773db4682fb361c6" providerId="LiveId" clId="{5404C2BF-B49A-492C-9B88-0F74A732EDC5}" dt="2020-01-31T04:07:18.930" v="5039"/>
        <pc:sldMkLst>
          <pc:docMk/>
          <pc:sldMk cId="1725295250" sldId="287"/>
        </pc:sldMkLst>
        <pc:spChg chg="mod">
          <ac:chgData name="Fujiwara Tomomasa" userId="773db4682fb361c6" providerId="LiveId" clId="{5404C2BF-B49A-492C-9B88-0F74A732EDC5}" dt="2020-01-30T06:21:34.819" v="1165" actId="20577"/>
          <ac:spMkLst>
            <pc:docMk/>
            <pc:sldMk cId="1725295250" sldId="287"/>
            <ac:spMk id="2" creationId="{297A7580-650E-4191-8A7C-6C64319EFE3D}"/>
          </ac:spMkLst>
        </pc:spChg>
        <pc:spChg chg="mod">
          <ac:chgData name="Fujiwara Tomomasa" userId="773db4682fb361c6" providerId="LiveId" clId="{5404C2BF-B49A-492C-9B88-0F74A732EDC5}" dt="2020-01-31T04:07:18.930" v="5039"/>
          <ac:spMkLst>
            <pc:docMk/>
            <pc:sldMk cId="1725295250" sldId="287"/>
            <ac:spMk id="3" creationId="{F86A8176-95B5-40C5-8ACB-618659EA34AF}"/>
          </ac:spMkLst>
        </pc:spChg>
        <pc:spChg chg="add mod">
          <ac:chgData name="Fujiwara Tomomasa" userId="773db4682fb361c6" providerId="LiveId" clId="{5404C2BF-B49A-492C-9B88-0F74A732EDC5}" dt="2020-01-30T06:45:31.972" v="1480" actId="1076"/>
          <ac:spMkLst>
            <pc:docMk/>
            <pc:sldMk cId="1725295250" sldId="287"/>
            <ac:spMk id="8" creationId="{7AD4F6A4-9970-4B5F-AA32-995610BF64C8}"/>
          </ac:spMkLst>
        </pc:spChg>
        <pc:spChg chg="add mod">
          <ac:chgData name="Fujiwara Tomomasa" userId="773db4682fb361c6" providerId="LiveId" clId="{5404C2BF-B49A-492C-9B88-0F74A732EDC5}" dt="2020-01-30T06:47:39.589" v="1493" actId="947"/>
          <ac:spMkLst>
            <pc:docMk/>
            <pc:sldMk cId="1725295250" sldId="287"/>
            <ac:spMk id="9" creationId="{CBC5DF76-321F-40E9-A366-5728B85789B4}"/>
          </ac:spMkLst>
        </pc:spChg>
        <pc:spChg chg="add mod">
          <ac:chgData name="Fujiwara Tomomasa" userId="773db4682fb361c6" providerId="LiveId" clId="{5404C2BF-B49A-492C-9B88-0F74A732EDC5}" dt="2020-01-30T06:49:24.382" v="1516" actId="1076"/>
          <ac:spMkLst>
            <pc:docMk/>
            <pc:sldMk cId="1725295250" sldId="287"/>
            <ac:spMk id="10" creationId="{AAF401D4-7247-48E8-8BD8-3738CDB0ED49}"/>
          </ac:spMkLst>
        </pc:spChg>
        <pc:spChg chg="add mod">
          <ac:chgData name="Fujiwara Tomomasa" userId="773db4682fb361c6" providerId="LiveId" clId="{5404C2BF-B49A-492C-9B88-0F74A732EDC5}" dt="2020-01-30T06:50:17.457" v="1581" actId="1076"/>
          <ac:spMkLst>
            <pc:docMk/>
            <pc:sldMk cId="1725295250" sldId="287"/>
            <ac:spMk id="11" creationId="{F11C14E8-A60E-4FE1-AA45-D6E460CA3325}"/>
          </ac:spMkLst>
        </pc:spChg>
        <pc:spChg chg="add mod">
          <ac:chgData name="Fujiwara Tomomasa" userId="773db4682fb361c6" providerId="LiveId" clId="{5404C2BF-B49A-492C-9B88-0F74A732EDC5}" dt="2020-01-30T06:52:52.288" v="1589" actId="20577"/>
          <ac:spMkLst>
            <pc:docMk/>
            <pc:sldMk cId="1725295250" sldId="287"/>
            <ac:spMk id="12" creationId="{33B07504-0FEE-462E-9C14-90AA7876157A}"/>
          </ac:spMkLst>
        </pc:spChg>
        <pc:spChg chg="add del">
          <ac:chgData name="Fujiwara Tomomasa" userId="773db4682fb361c6" providerId="LiveId" clId="{5404C2BF-B49A-492C-9B88-0F74A732EDC5}" dt="2020-01-30T06:52:16.321" v="1584"/>
          <ac:spMkLst>
            <pc:docMk/>
            <pc:sldMk cId="1725295250" sldId="287"/>
            <ac:spMk id="13" creationId="{DEB06350-C549-4AEB-916D-8598A8539375}"/>
          </ac:spMkLst>
        </pc:spChg>
        <pc:spChg chg="add del">
          <ac:chgData name="Fujiwara Tomomasa" userId="773db4682fb361c6" providerId="LiveId" clId="{5404C2BF-B49A-492C-9B88-0F74A732EDC5}" dt="2020-01-30T06:52:58.614" v="1591"/>
          <ac:spMkLst>
            <pc:docMk/>
            <pc:sldMk cId="1725295250" sldId="287"/>
            <ac:spMk id="14" creationId="{2D8D2C7F-91A6-4BB0-B491-2135E593E93F}"/>
          </ac:spMkLst>
        </pc:spChg>
        <pc:spChg chg="add del">
          <ac:chgData name="Fujiwara Tomomasa" userId="773db4682fb361c6" providerId="LiveId" clId="{5404C2BF-B49A-492C-9B88-0F74A732EDC5}" dt="2020-01-30T06:53:08.210" v="1593"/>
          <ac:spMkLst>
            <pc:docMk/>
            <pc:sldMk cId="1725295250" sldId="287"/>
            <ac:spMk id="15" creationId="{36EB37EE-E639-414C-8EB4-922ACF6816EC}"/>
          </ac:spMkLst>
        </pc:spChg>
        <pc:spChg chg="add mod">
          <ac:chgData name="Fujiwara Tomomasa" userId="773db4682fb361c6" providerId="LiveId" clId="{5404C2BF-B49A-492C-9B88-0F74A732EDC5}" dt="2020-01-30T06:53:23.059" v="1598" actId="20577"/>
          <ac:spMkLst>
            <pc:docMk/>
            <pc:sldMk cId="1725295250" sldId="287"/>
            <ac:spMk id="16" creationId="{34259770-E562-473C-BE66-EDB92DA07B3A}"/>
          </ac:spMkLst>
        </pc:spChg>
        <pc:spChg chg="add mod">
          <ac:chgData name="Fujiwara Tomomasa" userId="773db4682fb361c6" providerId="LiveId" clId="{5404C2BF-B49A-492C-9B88-0F74A732EDC5}" dt="2020-01-30T07:28:53.588" v="2125" actId="121"/>
          <ac:spMkLst>
            <pc:docMk/>
            <pc:sldMk cId="1725295250" sldId="287"/>
            <ac:spMk id="19" creationId="{7372F1BD-1966-4BA1-BC65-053E47C120BB}"/>
          </ac:spMkLst>
        </pc:spChg>
        <pc:spChg chg="add mod">
          <ac:chgData name="Fujiwara Tomomasa" userId="773db4682fb361c6" providerId="LiveId" clId="{5404C2BF-B49A-492C-9B88-0F74A732EDC5}" dt="2020-01-30T07:27:07.589" v="2106" actId="1076"/>
          <ac:spMkLst>
            <pc:docMk/>
            <pc:sldMk cId="1725295250" sldId="287"/>
            <ac:spMk id="20" creationId="{92ADCEF5-F5E6-4B73-9FD7-19C68EBFCE92}"/>
          </ac:spMkLst>
        </pc:spChg>
        <pc:spChg chg="add mod">
          <ac:chgData name="Fujiwara Tomomasa" userId="773db4682fb361c6" providerId="LiveId" clId="{5404C2BF-B49A-492C-9B88-0F74A732EDC5}" dt="2020-01-30T07:28:05.409" v="2116" actId="692"/>
          <ac:spMkLst>
            <pc:docMk/>
            <pc:sldMk cId="1725295250" sldId="287"/>
            <ac:spMk id="21" creationId="{9847DA58-4950-4AE3-81E4-5367BB2F2833}"/>
          </ac:spMkLst>
        </pc:spChg>
        <pc:picChg chg="add mod">
          <ac:chgData name="Fujiwara Tomomasa" userId="773db4682fb361c6" providerId="LiveId" clId="{5404C2BF-B49A-492C-9B88-0F74A732EDC5}" dt="2020-01-30T06:43:45.459" v="1457" actId="14100"/>
          <ac:picMkLst>
            <pc:docMk/>
            <pc:sldMk cId="1725295250" sldId="287"/>
            <ac:picMk id="7" creationId="{A72685F5-3B96-45BF-9A5A-C9F89857539B}"/>
          </ac:picMkLst>
        </pc:picChg>
        <pc:picChg chg="add mod modCrop">
          <ac:chgData name="Fujiwara Tomomasa" userId="773db4682fb361c6" providerId="LiveId" clId="{5404C2BF-B49A-492C-9B88-0F74A732EDC5}" dt="2020-01-30T07:24:32.807" v="2031" actId="1076"/>
          <ac:picMkLst>
            <pc:docMk/>
            <pc:sldMk cId="1725295250" sldId="287"/>
            <ac:picMk id="18" creationId="{D64F8555-EF29-4270-BA1C-CA8838802AF6}"/>
          </ac:picMkLst>
        </pc:picChg>
      </pc:sldChg>
      <pc:sldChg chg="addSp delSp modSp add">
        <pc:chgData name="Fujiwara Tomomasa" userId="773db4682fb361c6" providerId="LiveId" clId="{5404C2BF-B49A-492C-9B88-0F74A732EDC5}" dt="2020-01-30T08:01:24.148" v="2388" actId="20577"/>
        <pc:sldMkLst>
          <pc:docMk/>
          <pc:sldMk cId="4188332453" sldId="288"/>
        </pc:sldMkLst>
        <pc:spChg chg="mod">
          <ac:chgData name="Fujiwara Tomomasa" userId="773db4682fb361c6" providerId="LiveId" clId="{5404C2BF-B49A-492C-9B88-0F74A732EDC5}" dt="2020-01-30T07:41:28.389" v="2131"/>
          <ac:spMkLst>
            <pc:docMk/>
            <pc:sldMk cId="4188332453" sldId="288"/>
            <ac:spMk id="2" creationId="{595156CA-1173-418E-9F69-936E428F20BC}"/>
          </ac:spMkLst>
        </pc:spChg>
        <pc:spChg chg="mod">
          <ac:chgData name="Fujiwara Tomomasa" userId="773db4682fb361c6" providerId="LiveId" clId="{5404C2BF-B49A-492C-9B88-0F74A732EDC5}" dt="2020-01-30T08:01:24.148" v="2388" actId="20577"/>
          <ac:spMkLst>
            <pc:docMk/>
            <pc:sldMk cId="4188332453" sldId="288"/>
            <ac:spMk id="3" creationId="{E1D3AF61-B5AC-4070-A8F8-AA542BB6A6F8}"/>
          </ac:spMkLst>
        </pc:spChg>
        <pc:spChg chg="add del">
          <ac:chgData name="Fujiwara Tomomasa" userId="773db4682fb361c6" providerId="LiveId" clId="{5404C2BF-B49A-492C-9B88-0F74A732EDC5}" dt="2020-01-30T07:41:24.701" v="2130"/>
          <ac:spMkLst>
            <pc:docMk/>
            <pc:sldMk cId="4188332453" sldId="288"/>
            <ac:spMk id="6" creationId="{AA9B1D69-3591-4CAE-B79E-B7EFB02A658E}"/>
          </ac:spMkLst>
        </pc:spChg>
        <pc:spChg chg="add mod">
          <ac:chgData name="Fujiwara Tomomasa" userId="773db4682fb361c6" providerId="LiveId" clId="{5404C2BF-B49A-492C-9B88-0F74A732EDC5}" dt="2020-01-30T07:53:07.175" v="2261" actId="20577"/>
          <ac:spMkLst>
            <pc:docMk/>
            <pc:sldMk cId="4188332453" sldId="288"/>
            <ac:spMk id="14" creationId="{0EB75563-4A36-4D56-A8EA-3343DDD2EDC7}"/>
          </ac:spMkLst>
        </pc:spChg>
        <pc:spChg chg="add mod">
          <ac:chgData name="Fujiwara Tomomasa" userId="773db4682fb361c6" providerId="LiveId" clId="{5404C2BF-B49A-492C-9B88-0F74A732EDC5}" dt="2020-01-30T08:00:43.510" v="2345" actId="14100"/>
          <ac:spMkLst>
            <pc:docMk/>
            <pc:sldMk cId="4188332453" sldId="288"/>
            <ac:spMk id="15" creationId="{78749283-789A-4BED-ACDB-DDACAFF9B2EC}"/>
          </ac:spMkLst>
        </pc:spChg>
        <pc:picChg chg="add del mod modCrop">
          <ac:chgData name="Fujiwara Tomomasa" userId="773db4682fb361c6" providerId="LiveId" clId="{5404C2BF-B49A-492C-9B88-0F74A732EDC5}" dt="2020-01-30T07:43:11.368" v="2147"/>
          <ac:picMkLst>
            <pc:docMk/>
            <pc:sldMk cId="4188332453" sldId="288"/>
            <ac:picMk id="7" creationId="{3D961EC0-0D28-4A6C-A1BF-96951119E49C}"/>
          </ac:picMkLst>
        </pc:picChg>
        <pc:picChg chg="add del mod modCrop">
          <ac:chgData name="Fujiwara Tomomasa" userId="773db4682fb361c6" providerId="LiveId" clId="{5404C2BF-B49A-492C-9B88-0F74A732EDC5}" dt="2020-01-30T07:49:44.843" v="2216" actId="1076"/>
          <ac:picMkLst>
            <pc:docMk/>
            <pc:sldMk cId="4188332453" sldId="288"/>
            <ac:picMk id="8" creationId="{A5244E01-C324-4CC0-9361-4809861BB7FF}"/>
          </ac:picMkLst>
        </pc:picChg>
        <pc:picChg chg="add del">
          <ac:chgData name="Fujiwara Tomomasa" userId="773db4682fb361c6" providerId="LiveId" clId="{5404C2BF-B49A-492C-9B88-0F74A732EDC5}" dt="2020-01-30T07:43:50.940" v="2159"/>
          <ac:picMkLst>
            <pc:docMk/>
            <pc:sldMk cId="4188332453" sldId="288"/>
            <ac:picMk id="9" creationId="{DADCAEF1-E348-4644-B308-6BBCACCBE76A}"/>
          </ac:picMkLst>
        </pc:picChg>
        <pc:picChg chg="add del">
          <ac:chgData name="Fujiwara Tomomasa" userId="773db4682fb361c6" providerId="LiveId" clId="{5404C2BF-B49A-492C-9B88-0F74A732EDC5}" dt="2020-01-30T07:43:50.940" v="2158"/>
          <ac:picMkLst>
            <pc:docMk/>
            <pc:sldMk cId="4188332453" sldId="288"/>
            <ac:picMk id="10" creationId="{6EF5FB96-FE47-4D59-814D-C7D4E090D8FB}"/>
          </ac:picMkLst>
        </pc:picChg>
        <pc:picChg chg="add del">
          <ac:chgData name="Fujiwara Tomomasa" userId="773db4682fb361c6" providerId="LiveId" clId="{5404C2BF-B49A-492C-9B88-0F74A732EDC5}" dt="2020-01-30T07:43:50.940" v="2157"/>
          <ac:picMkLst>
            <pc:docMk/>
            <pc:sldMk cId="4188332453" sldId="288"/>
            <ac:picMk id="11" creationId="{D79E94F1-409D-4AB4-93A1-CAA7581DE411}"/>
          </ac:picMkLst>
        </pc:picChg>
        <pc:picChg chg="add del mod">
          <ac:chgData name="Fujiwara Tomomasa" userId="773db4682fb361c6" providerId="LiveId" clId="{5404C2BF-B49A-492C-9B88-0F74A732EDC5}" dt="2020-01-30T07:49:07.890" v="2208" actId="21"/>
          <ac:picMkLst>
            <pc:docMk/>
            <pc:sldMk cId="4188332453" sldId="288"/>
            <ac:picMk id="12" creationId="{81CB5F1D-9C2D-4919-B5C6-8B07938FE33C}"/>
          </ac:picMkLst>
        </pc:picChg>
        <pc:picChg chg="add mod modCrop">
          <ac:chgData name="Fujiwara Tomomasa" userId="773db4682fb361c6" providerId="LiveId" clId="{5404C2BF-B49A-492C-9B88-0F74A732EDC5}" dt="2020-01-30T07:52:02.975" v="2224" actId="732"/>
          <ac:picMkLst>
            <pc:docMk/>
            <pc:sldMk cId="4188332453" sldId="288"/>
            <ac:picMk id="13" creationId="{D0829046-71B0-409F-B35A-3AA0C555A71A}"/>
          </ac:picMkLst>
        </pc:picChg>
      </pc:sldChg>
      <pc:sldChg chg="add del">
        <pc:chgData name="Fujiwara Tomomasa" userId="773db4682fb361c6" providerId="LiveId" clId="{5404C2BF-B49A-492C-9B88-0F74A732EDC5}" dt="2020-01-30T08:02:29.644" v="2389" actId="2696"/>
        <pc:sldMkLst>
          <pc:docMk/>
          <pc:sldMk cId="4112481987" sldId="289"/>
        </pc:sldMkLst>
      </pc:sldChg>
      <pc:sldChg chg="addSp delSp modSp add">
        <pc:chgData name="Fujiwara Tomomasa" userId="773db4682fb361c6" providerId="LiveId" clId="{5404C2BF-B49A-492C-9B88-0F74A732EDC5}" dt="2020-01-31T04:22:20.525" v="5283" actId="1076"/>
        <pc:sldMkLst>
          <pc:docMk/>
          <pc:sldMk cId="881316125" sldId="290"/>
        </pc:sldMkLst>
        <pc:spChg chg="mod">
          <ac:chgData name="Fujiwara Tomomasa" userId="773db4682fb361c6" providerId="LiveId" clId="{5404C2BF-B49A-492C-9B88-0F74A732EDC5}" dt="2020-01-30T07:57:34.348" v="2296"/>
          <ac:spMkLst>
            <pc:docMk/>
            <pc:sldMk cId="881316125" sldId="290"/>
            <ac:spMk id="2" creationId="{6BA7D2A3-8A2B-48A9-B39C-E6A0B425EDBB}"/>
          </ac:spMkLst>
        </pc:spChg>
        <pc:spChg chg="mod">
          <ac:chgData name="Fujiwara Tomomasa" userId="773db4682fb361c6" providerId="LiveId" clId="{5404C2BF-B49A-492C-9B88-0F74A732EDC5}" dt="2020-01-31T04:02:50.352" v="4992" actId="20577"/>
          <ac:spMkLst>
            <pc:docMk/>
            <pc:sldMk cId="881316125" sldId="290"/>
            <ac:spMk id="3" creationId="{07A8C4C0-66A9-4B32-BCC8-7FCD995F217F}"/>
          </ac:spMkLst>
        </pc:spChg>
        <pc:spChg chg="add mod">
          <ac:chgData name="Fujiwara Tomomasa" userId="773db4682fb361c6" providerId="LiveId" clId="{5404C2BF-B49A-492C-9B88-0F74A732EDC5}" dt="2020-01-31T04:22:20.525" v="5283" actId="1076"/>
          <ac:spMkLst>
            <pc:docMk/>
            <pc:sldMk cId="881316125" sldId="290"/>
            <ac:spMk id="7" creationId="{5DA32969-3B13-4B27-8B62-1EE7D4D3CDA5}"/>
          </ac:spMkLst>
        </pc:spChg>
        <pc:spChg chg="add del">
          <ac:chgData name="Fujiwara Tomomasa" userId="773db4682fb361c6" providerId="LiveId" clId="{5404C2BF-B49A-492C-9B88-0F74A732EDC5}" dt="2020-01-31T04:19:59.938" v="5223"/>
          <ac:spMkLst>
            <pc:docMk/>
            <pc:sldMk cId="881316125" sldId="290"/>
            <ac:spMk id="9" creationId="{1DB769A9-810F-49CA-ADC9-2D8A24B2A5FE}"/>
          </ac:spMkLst>
        </pc:spChg>
        <pc:spChg chg="add del">
          <ac:chgData name="Fujiwara Tomomasa" userId="773db4682fb361c6" providerId="LiveId" clId="{5404C2BF-B49A-492C-9B88-0F74A732EDC5}" dt="2020-01-31T04:19:59.938" v="5223"/>
          <ac:spMkLst>
            <pc:docMk/>
            <pc:sldMk cId="881316125" sldId="290"/>
            <ac:spMk id="10" creationId="{148A332B-0282-4967-A91E-614B7D9652D6}"/>
          </ac:spMkLst>
        </pc:spChg>
        <pc:spChg chg="add del">
          <ac:chgData name="Fujiwara Tomomasa" userId="773db4682fb361c6" providerId="LiveId" clId="{5404C2BF-B49A-492C-9B88-0F74A732EDC5}" dt="2020-01-31T04:19:59.938" v="5223"/>
          <ac:spMkLst>
            <pc:docMk/>
            <pc:sldMk cId="881316125" sldId="290"/>
            <ac:spMk id="11" creationId="{64C366ED-5C19-4B7C-8503-DAF50531F4E7}"/>
          </ac:spMkLst>
        </pc:spChg>
        <pc:spChg chg="add del">
          <ac:chgData name="Fujiwara Tomomasa" userId="773db4682fb361c6" providerId="LiveId" clId="{5404C2BF-B49A-492C-9B88-0F74A732EDC5}" dt="2020-01-31T04:19:59.938" v="5223"/>
          <ac:spMkLst>
            <pc:docMk/>
            <pc:sldMk cId="881316125" sldId="290"/>
            <ac:spMk id="12" creationId="{565369D1-3A64-4FF4-A0D2-4958224ECE76}"/>
          </ac:spMkLst>
        </pc:spChg>
        <pc:spChg chg="add del">
          <ac:chgData name="Fujiwara Tomomasa" userId="773db4682fb361c6" providerId="LiveId" clId="{5404C2BF-B49A-492C-9B88-0F74A732EDC5}" dt="2020-01-31T04:19:59.938" v="5223"/>
          <ac:spMkLst>
            <pc:docMk/>
            <pc:sldMk cId="881316125" sldId="290"/>
            <ac:spMk id="13" creationId="{948384D1-081C-45DA-805B-8A4DCCEC5B9E}"/>
          </ac:spMkLst>
        </pc:spChg>
        <pc:spChg chg="add del">
          <ac:chgData name="Fujiwara Tomomasa" userId="773db4682fb361c6" providerId="LiveId" clId="{5404C2BF-B49A-492C-9B88-0F74A732EDC5}" dt="2020-01-31T04:19:59.938" v="5223"/>
          <ac:spMkLst>
            <pc:docMk/>
            <pc:sldMk cId="881316125" sldId="290"/>
            <ac:spMk id="14" creationId="{E4982EC9-06AE-41D6-8A6C-612B0383E63A}"/>
          </ac:spMkLst>
        </pc:spChg>
        <pc:picChg chg="add mod">
          <ac:chgData name="Fujiwara Tomomasa" userId="773db4682fb361c6" providerId="LiveId" clId="{5404C2BF-B49A-492C-9B88-0F74A732EDC5}" dt="2020-01-31T02:54:22.267" v="3880" actId="14100"/>
          <ac:picMkLst>
            <pc:docMk/>
            <pc:sldMk cId="881316125" sldId="290"/>
            <ac:picMk id="6" creationId="{678DAA92-284F-4AB5-9151-85F2DBFE4EEA}"/>
          </ac:picMkLst>
        </pc:picChg>
        <pc:picChg chg="add del">
          <ac:chgData name="Fujiwara Tomomasa" userId="773db4682fb361c6" providerId="LiveId" clId="{5404C2BF-B49A-492C-9B88-0F74A732EDC5}" dt="2020-01-31T04:19:59.938" v="5223"/>
          <ac:picMkLst>
            <pc:docMk/>
            <pc:sldMk cId="881316125" sldId="290"/>
            <ac:picMk id="8" creationId="{0756DFDB-6B93-4B05-BCEA-B13C68D42E03}"/>
          </ac:picMkLst>
        </pc:picChg>
        <pc:picChg chg="add mod modCrop">
          <ac:chgData name="Fujiwara Tomomasa" userId="773db4682fb361c6" providerId="LiveId" clId="{5404C2BF-B49A-492C-9B88-0F74A732EDC5}" dt="2020-01-31T04:21:41.144" v="5279" actId="1076"/>
          <ac:picMkLst>
            <pc:docMk/>
            <pc:sldMk cId="881316125" sldId="290"/>
            <ac:picMk id="15" creationId="{BBCF6074-8E8B-4DBB-A0FB-59E305254C68}"/>
          </ac:picMkLst>
        </pc:picChg>
      </pc:sldChg>
      <pc:sldChg chg="addSp modSp add">
        <pc:chgData name="Fujiwara Tomomasa" userId="773db4682fb361c6" providerId="LiveId" clId="{5404C2BF-B49A-492C-9B88-0F74A732EDC5}" dt="2020-01-30T08:06:14.241" v="2517" actId="208"/>
        <pc:sldMkLst>
          <pc:docMk/>
          <pc:sldMk cId="2096102187" sldId="291"/>
        </pc:sldMkLst>
        <pc:spChg chg="mod">
          <ac:chgData name="Fujiwara Tomomasa" userId="773db4682fb361c6" providerId="LiveId" clId="{5404C2BF-B49A-492C-9B88-0F74A732EDC5}" dt="2020-01-30T08:03:06.126" v="2433" actId="20577"/>
          <ac:spMkLst>
            <pc:docMk/>
            <pc:sldMk cId="2096102187" sldId="291"/>
            <ac:spMk id="3" creationId="{07A8C4C0-66A9-4B32-BCC8-7FCD995F217F}"/>
          </ac:spMkLst>
        </pc:spChg>
        <pc:spChg chg="add mod">
          <ac:chgData name="Fujiwara Tomomasa" userId="773db4682fb361c6" providerId="LiveId" clId="{5404C2BF-B49A-492C-9B88-0F74A732EDC5}" dt="2020-01-30T08:05:11.495" v="2494" actId="1076"/>
          <ac:spMkLst>
            <pc:docMk/>
            <pc:sldMk cId="2096102187" sldId="291"/>
            <ac:spMk id="8" creationId="{11293CFB-A414-4FD3-BA37-27003CB41DF7}"/>
          </ac:spMkLst>
        </pc:spChg>
        <pc:spChg chg="add mod">
          <ac:chgData name="Fujiwara Tomomasa" userId="773db4682fb361c6" providerId="LiveId" clId="{5404C2BF-B49A-492C-9B88-0F74A732EDC5}" dt="2020-01-30T08:05:43.415" v="2513" actId="1076"/>
          <ac:spMkLst>
            <pc:docMk/>
            <pc:sldMk cId="2096102187" sldId="291"/>
            <ac:spMk id="9" creationId="{F5F32365-7E9A-4ED0-B070-F7C493B5D62E}"/>
          </ac:spMkLst>
        </pc:spChg>
        <pc:picChg chg="mod">
          <ac:chgData name="Fujiwara Tomomasa" userId="773db4682fb361c6" providerId="LiveId" clId="{5404C2BF-B49A-492C-9B88-0F74A732EDC5}" dt="2020-01-30T08:06:14.241" v="2517" actId="208"/>
          <ac:picMkLst>
            <pc:docMk/>
            <pc:sldMk cId="2096102187" sldId="291"/>
            <ac:picMk id="6" creationId="{678DAA92-284F-4AB5-9151-85F2DBFE4EEA}"/>
          </ac:picMkLst>
        </pc:picChg>
        <pc:picChg chg="add mod modCrop">
          <ac:chgData name="Fujiwara Tomomasa" userId="773db4682fb361c6" providerId="LiveId" clId="{5404C2BF-B49A-492C-9B88-0F74A732EDC5}" dt="2020-01-30T08:06:05.913" v="2516" actId="692"/>
          <ac:picMkLst>
            <pc:docMk/>
            <pc:sldMk cId="2096102187" sldId="291"/>
            <ac:picMk id="7" creationId="{6FE69B37-FB63-4787-8269-E5176EB48CAE}"/>
          </ac:picMkLst>
        </pc:picChg>
      </pc:sldChg>
      <pc:sldChg chg="add del">
        <pc:chgData name="Fujiwara Tomomasa" userId="773db4682fb361c6" providerId="LiveId" clId="{5404C2BF-B49A-492C-9B88-0F74A732EDC5}" dt="2020-01-30T08:09:02.668" v="2522" actId="2696"/>
        <pc:sldMkLst>
          <pc:docMk/>
          <pc:sldMk cId="2270741635" sldId="292"/>
        </pc:sldMkLst>
      </pc:sldChg>
      <pc:sldChg chg="addSp delSp modSp ord">
        <pc:chgData name="Fujiwara Tomomasa" userId="773db4682fb361c6" providerId="LiveId" clId="{5404C2BF-B49A-492C-9B88-0F74A732EDC5}" dt="2020-01-30T10:25:47.824" v="2723"/>
        <pc:sldMkLst>
          <pc:docMk/>
          <pc:sldMk cId="4160760384" sldId="292"/>
        </pc:sldMkLst>
        <pc:spChg chg="add mod">
          <ac:chgData name="Fujiwara Tomomasa" userId="773db4682fb361c6" providerId="LiveId" clId="{5404C2BF-B49A-492C-9B88-0F74A732EDC5}" dt="2020-01-30T10:25:47.824" v="2723"/>
          <ac:spMkLst>
            <pc:docMk/>
            <pc:sldMk cId="4160760384" sldId="292"/>
            <ac:spMk id="4" creationId="{0BACA23B-D040-410C-9CF8-2414D04C25DA}"/>
          </ac:spMkLst>
        </pc:spChg>
        <pc:spChg chg="add mod">
          <ac:chgData name="Fujiwara Tomomasa" userId="773db4682fb361c6" providerId="LiveId" clId="{5404C2BF-B49A-492C-9B88-0F74A732EDC5}" dt="2020-01-30T08:44:35.772" v="2705" actId="947"/>
          <ac:spMkLst>
            <pc:docMk/>
            <pc:sldMk cId="4160760384" sldId="292"/>
            <ac:spMk id="6" creationId="{31921234-5024-4847-8C14-77F6DD4ECFD9}"/>
          </ac:spMkLst>
        </pc:spChg>
        <pc:spChg chg="add mod">
          <ac:chgData name="Fujiwara Tomomasa" userId="773db4682fb361c6" providerId="LiveId" clId="{5404C2BF-B49A-492C-9B88-0F74A732EDC5}" dt="2020-01-30T08:41:49.306" v="2680" actId="1036"/>
          <ac:spMkLst>
            <pc:docMk/>
            <pc:sldMk cId="4160760384" sldId="292"/>
            <ac:spMk id="7" creationId="{7D0F5DE7-841F-4158-A1F4-C8E71ADB29B7}"/>
          </ac:spMkLst>
        </pc:spChg>
        <pc:spChg chg="add del mod">
          <ac:chgData name="Fujiwara Tomomasa" userId="773db4682fb361c6" providerId="LiveId" clId="{5404C2BF-B49A-492C-9B88-0F74A732EDC5}" dt="2020-01-30T08:12:15.870" v="2548" actId="21"/>
          <ac:spMkLst>
            <pc:docMk/>
            <pc:sldMk cId="4160760384" sldId="292"/>
            <ac:spMk id="8" creationId="{6BA4DC17-37F3-4478-A436-FC60447C7300}"/>
          </ac:spMkLst>
        </pc:spChg>
        <pc:spChg chg="add mod">
          <ac:chgData name="Fujiwara Tomomasa" userId="773db4682fb361c6" providerId="LiveId" clId="{5404C2BF-B49A-492C-9B88-0F74A732EDC5}" dt="2020-01-30T08:41:49.306" v="2680" actId="1036"/>
          <ac:spMkLst>
            <pc:docMk/>
            <pc:sldMk cId="4160760384" sldId="292"/>
            <ac:spMk id="9" creationId="{397A647D-5A1A-422C-BF59-6539386ABD03}"/>
          </ac:spMkLst>
        </pc:spChg>
        <pc:spChg chg="add del mod">
          <ac:chgData name="Fujiwara Tomomasa" userId="773db4682fb361c6" providerId="LiveId" clId="{5404C2BF-B49A-492C-9B88-0F74A732EDC5}" dt="2020-01-30T08:38:22.140" v="2565"/>
          <ac:spMkLst>
            <pc:docMk/>
            <pc:sldMk cId="4160760384" sldId="292"/>
            <ac:spMk id="10" creationId="{1C5DF034-4B8C-464C-B8A3-5EF70DAB3ACD}"/>
          </ac:spMkLst>
        </pc:spChg>
        <pc:spChg chg="add mod">
          <ac:chgData name="Fujiwara Tomomasa" userId="773db4682fb361c6" providerId="LiveId" clId="{5404C2BF-B49A-492C-9B88-0F74A732EDC5}" dt="2020-01-30T08:41:49.306" v="2680" actId="1036"/>
          <ac:spMkLst>
            <pc:docMk/>
            <pc:sldMk cId="4160760384" sldId="292"/>
            <ac:spMk id="11" creationId="{380CECE0-C27F-471B-B182-407A10977111}"/>
          </ac:spMkLst>
        </pc:spChg>
        <pc:spChg chg="add mod">
          <ac:chgData name="Fujiwara Tomomasa" userId="773db4682fb361c6" providerId="LiveId" clId="{5404C2BF-B49A-492C-9B88-0F74A732EDC5}" dt="2020-01-30T08:46:00.264" v="2715" actId="692"/>
          <ac:spMkLst>
            <pc:docMk/>
            <pc:sldMk cId="4160760384" sldId="292"/>
            <ac:spMk id="12" creationId="{1080EA56-93A4-45CB-BD75-ECAE632BF0E5}"/>
          </ac:spMkLst>
        </pc:spChg>
        <pc:picChg chg="mod">
          <ac:chgData name="Fujiwara Tomomasa" userId="773db4682fb361c6" providerId="LiveId" clId="{5404C2BF-B49A-492C-9B88-0F74A732EDC5}" dt="2020-01-30T08:41:49.306" v="2680" actId="1036"/>
          <ac:picMkLst>
            <pc:docMk/>
            <pc:sldMk cId="4160760384" sldId="292"/>
            <ac:picMk id="5" creationId="{CB18A4BC-716E-426B-89F4-98565AD44BEC}"/>
          </ac:picMkLst>
        </pc:picChg>
      </pc:sldChg>
      <pc:sldChg chg="addSp modSp add">
        <pc:chgData name="Fujiwara Tomomasa" userId="773db4682fb361c6" providerId="LiveId" clId="{5404C2BF-B49A-492C-9B88-0F74A732EDC5}" dt="2020-01-30T10:35:00.648" v="3299" actId="14100"/>
        <pc:sldMkLst>
          <pc:docMk/>
          <pc:sldMk cId="1291709523" sldId="293"/>
        </pc:sldMkLst>
        <pc:spChg chg="mod">
          <ac:chgData name="Fujiwara Tomomasa" userId="773db4682fb361c6" providerId="LiveId" clId="{5404C2BF-B49A-492C-9B88-0F74A732EDC5}" dt="2020-01-30T10:25:53.630" v="2724"/>
          <ac:spMkLst>
            <pc:docMk/>
            <pc:sldMk cId="1291709523" sldId="293"/>
            <ac:spMk id="2" creationId="{8CB78476-FC5C-414F-B14D-24601F9C1A88}"/>
          </ac:spMkLst>
        </pc:spChg>
        <pc:spChg chg="mod">
          <ac:chgData name="Fujiwara Tomomasa" userId="773db4682fb361c6" providerId="LiveId" clId="{5404C2BF-B49A-492C-9B88-0F74A732EDC5}" dt="2020-01-30T10:35:00.648" v="3299" actId="14100"/>
          <ac:spMkLst>
            <pc:docMk/>
            <pc:sldMk cId="1291709523" sldId="293"/>
            <ac:spMk id="3" creationId="{A18BBB7B-0CD7-4A7C-B77B-CD72D3A63C6C}"/>
          </ac:spMkLst>
        </pc:spChg>
        <pc:picChg chg="add mod ord">
          <ac:chgData name="Fujiwara Tomomasa" userId="773db4682fb361c6" providerId="LiveId" clId="{5404C2BF-B49A-492C-9B88-0F74A732EDC5}" dt="2020-01-30T10:34:10.881" v="3199" actId="167"/>
          <ac:picMkLst>
            <pc:docMk/>
            <pc:sldMk cId="1291709523" sldId="293"/>
            <ac:picMk id="6" creationId="{A39862ED-0E62-47EE-A4A1-B3A91BF07154}"/>
          </ac:picMkLst>
        </pc:picChg>
      </pc:sldChg>
      <pc:sldChg chg="add del">
        <pc:chgData name="Fujiwara Tomomasa" userId="773db4682fb361c6" providerId="LiveId" clId="{5404C2BF-B49A-492C-9B88-0F74A732EDC5}" dt="2020-01-30T08:09:04.043" v="2523" actId="2696"/>
        <pc:sldMkLst>
          <pc:docMk/>
          <pc:sldMk cId="2306699160" sldId="293"/>
        </pc:sldMkLst>
      </pc:sldChg>
      <pc:sldChg chg="addSp delSp modSp">
        <pc:chgData name="Fujiwara Tomomasa" userId="773db4682fb361c6" providerId="LiveId" clId="{5404C2BF-B49A-492C-9B88-0F74A732EDC5}" dt="2020-01-31T03:20:30.206" v="4621" actId="1076"/>
        <pc:sldMkLst>
          <pc:docMk/>
          <pc:sldMk cId="3073318538" sldId="294"/>
        </pc:sldMkLst>
        <pc:spChg chg="mod">
          <ac:chgData name="Fujiwara Tomomasa" userId="773db4682fb361c6" providerId="LiveId" clId="{5404C2BF-B49A-492C-9B88-0F74A732EDC5}" dt="2020-01-30T10:39:01.838" v="3364" actId="20577"/>
          <ac:spMkLst>
            <pc:docMk/>
            <pc:sldMk cId="3073318538" sldId="294"/>
            <ac:spMk id="3" creationId="{A18BBB7B-0CD7-4A7C-B77B-CD72D3A63C6C}"/>
          </ac:spMkLst>
        </pc:spChg>
        <pc:spChg chg="add mod">
          <ac:chgData name="Fujiwara Tomomasa" userId="773db4682fb361c6" providerId="LiveId" clId="{5404C2BF-B49A-492C-9B88-0F74A732EDC5}" dt="2020-01-31T03:20:30.206" v="4621" actId="1076"/>
          <ac:spMkLst>
            <pc:docMk/>
            <pc:sldMk cId="3073318538" sldId="294"/>
            <ac:spMk id="6" creationId="{DB864072-C9B8-409C-B4F4-002826372A97}"/>
          </ac:spMkLst>
        </pc:spChg>
        <pc:spChg chg="add mod">
          <ac:chgData name="Fujiwara Tomomasa" userId="773db4682fb361c6" providerId="LiveId" clId="{5404C2BF-B49A-492C-9B88-0F74A732EDC5}" dt="2020-01-31T01:32:36.768" v="3382" actId="1076"/>
          <ac:spMkLst>
            <pc:docMk/>
            <pc:sldMk cId="3073318538" sldId="294"/>
            <ac:spMk id="8" creationId="{82371703-C06C-4478-9BE2-AF3A39308BDA}"/>
          </ac:spMkLst>
        </pc:spChg>
        <pc:picChg chg="del">
          <ac:chgData name="Fujiwara Tomomasa" userId="773db4682fb361c6" providerId="LiveId" clId="{5404C2BF-B49A-492C-9B88-0F74A732EDC5}" dt="2020-01-30T10:38:36.028" v="3354" actId="21"/>
          <ac:picMkLst>
            <pc:docMk/>
            <pc:sldMk cId="3073318538" sldId="294"/>
            <ac:picMk id="6" creationId="{A39862ED-0E62-47EE-A4A1-B3A91BF07154}"/>
          </ac:picMkLst>
        </pc:picChg>
        <pc:picChg chg="add mod">
          <ac:chgData name="Fujiwara Tomomasa" userId="773db4682fb361c6" providerId="LiveId" clId="{5404C2BF-B49A-492C-9B88-0F74A732EDC5}" dt="2020-01-30T10:38:49.719" v="3358" actId="14100"/>
          <ac:picMkLst>
            <pc:docMk/>
            <pc:sldMk cId="3073318538" sldId="294"/>
            <ac:picMk id="7" creationId="{5DDE9AA3-DB49-4549-B0C5-9A7D4CD55658}"/>
          </ac:picMkLst>
        </pc:picChg>
      </pc:sldChg>
      <pc:sldChg chg="add del">
        <pc:chgData name="Fujiwara Tomomasa" userId="773db4682fb361c6" providerId="LiveId" clId="{5404C2BF-B49A-492C-9B88-0F74A732EDC5}" dt="2020-01-30T10:39:17.962" v="3366" actId="2696"/>
        <pc:sldMkLst>
          <pc:docMk/>
          <pc:sldMk cId="1670848316" sldId="295"/>
        </pc:sldMkLst>
      </pc:sldChg>
      <pc:sldChg chg="addSp delSp modSp">
        <pc:chgData name="Fujiwara Tomomasa" userId="773db4682fb361c6" providerId="LiveId" clId="{5404C2BF-B49A-492C-9B88-0F74A732EDC5}" dt="2020-01-31T01:32:32.377" v="3380" actId="1076"/>
        <pc:sldMkLst>
          <pc:docMk/>
          <pc:sldMk cId="2232308916" sldId="295"/>
        </pc:sldMkLst>
        <pc:spChg chg="mod">
          <ac:chgData name="Fujiwara Tomomasa" userId="773db4682fb361c6" providerId="LiveId" clId="{5404C2BF-B49A-492C-9B88-0F74A732EDC5}" dt="2020-01-30T10:41:36.708" v="3378" actId="20577"/>
          <ac:spMkLst>
            <pc:docMk/>
            <pc:sldMk cId="2232308916" sldId="295"/>
            <ac:spMk id="3" creationId="{A18BBB7B-0CD7-4A7C-B77B-CD72D3A63C6C}"/>
          </ac:spMkLst>
        </pc:spChg>
        <pc:spChg chg="add mod">
          <ac:chgData name="Fujiwara Tomomasa" userId="773db4682fb361c6" providerId="LiveId" clId="{5404C2BF-B49A-492C-9B88-0F74A732EDC5}" dt="2020-01-31T01:32:32.377" v="3380" actId="1076"/>
          <ac:spMkLst>
            <pc:docMk/>
            <pc:sldMk cId="2232308916" sldId="295"/>
            <ac:spMk id="7" creationId="{097B867B-9A59-49B3-ABC0-D352BB47ACAB}"/>
          </ac:spMkLst>
        </pc:spChg>
        <pc:picChg chg="add mod">
          <ac:chgData name="Fujiwara Tomomasa" userId="773db4682fb361c6" providerId="LiveId" clId="{5404C2BF-B49A-492C-9B88-0F74A732EDC5}" dt="2020-01-30T10:41:26.974" v="3371" actId="14100"/>
          <ac:picMkLst>
            <pc:docMk/>
            <pc:sldMk cId="2232308916" sldId="295"/>
            <ac:picMk id="6" creationId="{EC4BE02B-08DC-45BB-8C31-82742E6CA2E7}"/>
          </ac:picMkLst>
        </pc:picChg>
        <pc:picChg chg="del">
          <ac:chgData name="Fujiwara Tomomasa" userId="773db4682fb361c6" providerId="LiveId" clId="{5404C2BF-B49A-492C-9B88-0F74A732EDC5}" dt="2020-01-30T10:41:17.116" v="3369" actId="21"/>
          <ac:picMkLst>
            <pc:docMk/>
            <pc:sldMk cId="2232308916" sldId="295"/>
            <ac:picMk id="7" creationId="{5DDE9AA3-DB49-4549-B0C5-9A7D4CD55658}"/>
          </ac:picMkLst>
        </pc:picChg>
      </pc:sldChg>
      <pc:sldChg chg="del">
        <pc:chgData name="Fujiwara Tomomasa" userId="773db4682fb361c6" providerId="LiveId" clId="{5404C2BF-B49A-492C-9B88-0F74A732EDC5}" dt="2020-01-30T10:39:24.568" v="3367" actId="2696"/>
        <pc:sldMkLst>
          <pc:docMk/>
          <pc:sldMk cId="3780769048" sldId="295"/>
        </pc:sldMkLst>
      </pc:sldChg>
      <pc:sldChg chg="addSp modSp add">
        <pc:chgData name="Fujiwara Tomomasa" userId="773db4682fb361c6" providerId="LiveId" clId="{5404C2BF-B49A-492C-9B88-0F74A732EDC5}" dt="2020-01-31T02:51:53.549" v="3768" actId="1076"/>
        <pc:sldMkLst>
          <pc:docMk/>
          <pc:sldMk cId="886150949" sldId="296"/>
        </pc:sldMkLst>
        <pc:spChg chg="mod">
          <ac:chgData name="Fujiwara Tomomasa" userId="773db4682fb361c6" providerId="LiveId" clId="{5404C2BF-B49A-492C-9B88-0F74A732EDC5}" dt="2020-01-31T02:36:23.733" v="3420" actId="20577"/>
          <ac:spMkLst>
            <pc:docMk/>
            <pc:sldMk cId="886150949" sldId="296"/>
            <ac:spMk id="2" creationId="{A5643E27-55B8-42F5-9E8A-FE01F9D1A029}"/>
          </ac:spMkLst>
        </pc:spChg>
        <pc:spChg chg="mod">
          <ac:chgData name="Fujiwara Tomomasa" userId="773db4682fb361c6" providerId="LiveId" clId="{5404C2BF-B49A-492C-9B88-0F74A732EDC5}" dt="2020-01-31T02:50:26.015" v="3766" actId="20577"/>
          <ac:spMkLst>
            <pc:docMk/>
            <pc:sldMk cId="886150949" sldId="296"/>
            <ac:spMk id="3" creationId="{EB2F879E-4B40-4E95-8DC2-4963A7354C10}"/>
          </ac:spMkLst>
        </pc:spChg>
        <pc:picChg chg="add mod">
          <ac:chgData name="Fujiwara Tomomasa" userId="773db4682fb361c6" providerId="LiveId" clId="{5404C2BF-B49A-492C-9B88-0F74A732EDC5}" dt="2020-01-31T02:51:53.549" v="3768" actId="1076"/>
          <ac:picMkLst>
            <pc:docMk/>
            <pc:sldMk cId="886150949" sldId="296"/>
            <ac:picMk id="6" creationId="{A2904134-B007-4E4E-B03A-730AEBCECC27}"/>
          </ac:picMkLst>
        </pc:picChg>
      </pc:sldChg>
      <pc:sldChg chg="add del">
        <pc:chgData name="Fujiwara Tomomasa" userId="773db4682fb361c6" providerId="LiveId" clId="{5404C2BF-B49A-492C-9B88-0F74A732EDC5}" dt="2020-01-31T02:37:00.055" v="3428" actId="2696"/>
        <pc:sldMkLst>
          <pc:docMk/>
          <pc:sldMk cId="1751359247" sldId="297"/>
        </pc:sldMkLst>
      </pc:sldChg>
      <pc:sldChg chg="addSp delSp modSp ord">
        <pc:chgData name="Fujiwara Tomomasa" userId="773db4682fb361c6" providerId="LiveId" clId="{5404C2BF-B49A-492C-9B88-0F74A732EDC5}" dt="2020-01-31T04:23:08.992" v="5284" actId="166"/>
        <pc:sldMkLst>
          <pc:docMk/>
          <pc:sldMk cId="2759105464" sldId="297"/>
        </pc:sldMkLst>
        <pc:spChg chg="mod">
          <ac:chgData name="Fujiwara Tomomasa" userId="773db4682fb361c6" providerId="LiveId" clId="{5404C2BF-B49A-492C-9B88-0F74A732EDC5}" dt="2020-01-31T02:44:15.217" v="3574" actId="20577"/>
          <ac:spMkLst>
            <pc:docMk/>
            <pc:sldMk cId="2759105464" sldId="297"/>
            <ac:spMk id="3" creationId="{EB2F879E-4B40-4E95-8DC2-4963A7354C10}"/>
          </ac:spMkLst>
        </pc:spChg>
        <pc:spChg chg="add mod">
          <ac:chgData name="Fujiwara Tomomasa" userId="773db4682fb361c6" providerId="LiveId" clId="{5404C2BF-B49A-492C-9B88-0F74A732EDC5}" dt="2020-01-31T02:49:55.166" v="3762" actId="14100"/>
          <ac:spMkLst>
            <pc:docMk/>
            <pc:sldMk cId="2759105464" sldId="297"/>
            <ac:spMk id="9" creationId="{4ACCA4D7-5129-4FDA-B5FF-EA75363CE479}"/>
          </ac:spMkLst>
        </pc:spChg>
        <pc:spChg chg="add del mod">
          <ac:chgData name="Fujiwara Tomomasa" userId="773db4682fb361c6" providerId="LiveId" clId="{5404C2BF-B49A-492C-9B88-0F74A732EDC5}" dt="2020-01-31T03:16:12.152" v="4581" actId="21"/>
          <ac:spMkLst>
            <pc:docMk/>
            <pc:sldMk cId="2759105464" sldId="297"/>
            <ac:spMk id="10" creationId="{C4261A51-994F-40C9-B3F9-128D125C5552}"/>
          </ac:spMkLst>
        </pc:spChg>
        <pc:spChg chg="add mod">
          <ac:chgData name="Fujiwara Tomomasa" userId="773db4682fb361c6" providerId="LiveId" clId="{5404C2BF-B49A-492C-9B88-0F74A732EDC5}" dt="2020-01-31T02:49:24.872" v="3756" actId="208"/>
          <ac:spMkLst>
            <pc:docMk/>
            <pc:sldMk cId="2759105464" sldId="297"/>
            <ac:spMk id="11" creationId="{EF9E9CE8-F9F6-4201-AD75-1250B6E5FF7C}"/>
          </ac:spMkLst>
        </pc:spChg>
        <pc:picChg chg="del mod">
          <ac:chgData name="Fujiwara Tomomasa" userId="773db4682fb361c6" providerId="LiveId" clId="{5404C2BF-B49A-492C-9B88-0F74A732EDC5}" dt="2020-01-31T02:38:12.227" v="3431" actId="21"/>
          <ac:picMkLst>
            <pc:docMk/>
            <pc:sldMk cId="2759105464" sldId="297"/>
            <ac:picMk id="6" creationId="{A2904134-B007-4E4E-B03A-730AEBCECC27}"/>
          </ac:picMkLst>
        </pc:picChg>
        <pc:picChg chg="add mod ord">
          <ac:chgData name="Fujiwara Tomomasa" userId="773db4682fb361c6" providerId="LiveId" clId="{5404C2BF-B49A-492C-9B88-0F74A732EDC5}" dt="2020-01-31T04:23:08.992" v="5284" actId="166"/>
          <ac:picMkLst>
            <pc:docMk/>
            <pc:sldMk cId="2759105464" sldId="297"/>
            <ac:picMk id="7" creationId="{382D7E3A-967D-4295-8897-7BDDF5219F3C}"/>
          </ac:picMkLst>
        </pc:picChg>
        <pc:picChg chg="add mod">
          <ac:chgData name="Fujiwara Tomomasa" userId="773db4682fb361c6" providerId="LiveId" clId="{5404C2BF-B49A-492C-9B88-0F74A732EDC5}" dt="2020-01-31T02:45:28.568" v="3581" actId="1076"/>
          <ac:picMkLst>
            <pc:docMk/>
            <pc:sldMk cId="2759105464" sldId="297"/>
            <ac:picMk id="8" creationId="{000F9F0E-613E-46A1-8BE3-B342B45AD939}"/>
          </ac:picMkLst>
        </pc:picChg>
      </pc:sldChg>
      <pc:sldChg chg="add del">
        <pc:chgData name="Fujiwara Tomomasa" userId="773db4682fb361c6" providerId="LiveId" clId="{5404C2BF-B49A-492C-9B88-0F74A732EDC5}" dt="2020-01-31T02:39:13.237" v="3436" actId="2696"/>
        <pc:sldMkLst>
          <pc:docMk/>
          <pc:sldMk cId="178560412" sldId="298"/>
        </pc:sldMkLst>
      </pc:sldChg>
      <pc:sldChg chg="addSp modSp add ord">
        <pc:chgData name="Fujiwara Tomomasa" userId="773db4682fb361c6" providerId="LiveId" clId="{5404C2BF-B49A-492C-9B88-0F74A732EDC5}" dt="2020-01-31T03:16:50.409" v="4598" actId="947"/>
        <pc:sldMkLst>
          <pc:docMk/>
          <pc:sldMk cId="1258433822" sldId="298"/>
        </pc:sldMkLst>
        <pc:spChg chg="mod">
          <ac:chgData name="Fujiwara Tomomasa" userId="773db4682fb361c6" providerId="LiveId" clId="{5404C2BF-B49A-492C-9B88-0F74A732EDC5}" dt="2020-01-31T03:16:50.409" v="4598" actId="947"/>
          <ac:spMkLst>
            <pc:docMk/>
            <pc:sldMk cId="1258433822" sldId="298"/>
            <ac:spMk id="3" creationId="{EB2F879E-4B40-4E95-8DC2-4963A7354C10}"/>
          </ac:spMkLst>
        </pc:spChg>
        <pc:spChg chg="add mod">
          <ac:chgData name="Fujiwara Tomomasa" userId="773db4682fb361c6" providerId="LiveId" clId="{5404C2BF-B49A-492C-9B88-0F74A732EDC5}" dt="2020-01-31T03:16:35.533" v="4597" actId="113"/>
          <ac:spMkLst>
            <pc:docMk/>
            <pc:sldMk cId="1258433822" sldId="298"/>
            <ac:spMk id="8" creationId="{80B81614-0BBD-4FB5-8669-EB4412A1E312}"/>
          </ac:spMkLst>
        </pc:spChg>
        <pc:picChg chg="mod">
          <ac:chgData name="Fujiwara Tomomasa" userId="773db4682fb361c6" providerId="LiveId" clId="{5404C2BF-B49A-492C-9B88-0F74A732EDC5}" dt="2020-01-31T03:16:20.765" v="4584" actId="1076"/>
          <ac:picMkLst>
            <pc:docMk/>
            <pc:sldMk cId="1258433822" sldId="298"/>
            <ac:picMk id="7" creationId="{382D7E3A-967D-4295-8897-7BDDF5219F3C}"/>
          </ac:picMkLst>
        </pc:picChg>
      </pc:sldChg>
      <pc:sldChg chg="add del">
        <pc:chgData name="Fujiwara Tomomasa" userId="773db4682fb361c6" providerId="LiveId" clId="{5404C2BF-B49A-492C-9B88-0F74A732EDC5}" dt="2020-01-31T02:39:28.470" v="3440" actId="2696"/>
        <pc:sldMkLst>
          <pc:docMk/>
          <pc:sldMk cId="2438085208" sldId="298"/>
        </pc:sldMkLst>
      </pc:sldChg>
      <pc:sldChg chg="add del">
        <pc:chgData name="Fujiwara Tomomasa" userId="773db4682fb361c6" providerId="LiveId" clId="{5404C2BF-B49A-492C-9B88-0F74A732EDC5}" dt="2020-01-31T02:39:20.267" v="3438" actId="2696"/>
        <pc:sldMkLst>
          <pc:docMk/>
          <pc:sldMk cId="4081765146" sldId="298"/>
        </pc:sldMkLst>
      </pc:sldChg>
      <pc:sldChg chg="addSp modSp add">
        <pc:chgData name="Fujiwara Tomomasa" userId="773db4682fb361c6" providerId="LiveId" clId="{5404C2BF-B49A-492C-9B88-0F74A732EDC5}" dt="2020-01-31T05:08:31.441" v="5373" actId="692"/>
        <pc:sldMkLst>
          <pc:docMk/>
          <pc:sldMk cId="736120569" sldId="299"/>
        </pc:sldMkLst>
        <pc:spChg chg="mod">
          <ac:chgData name="Fujiwara Tomomasa" userId="773db4682fb361c6" providerId="LiveId" clId="{5404C2BF-B49A-492C-9B88-0F74A732EDC5}" dt="2020-01-31T02:41:41.659" v="3500" actId="20577"/>
          <ac:spMkLst>
            <pc:docMk/>
            <pc:sldMk cId="736120569" sldId="299"/>
            <ac:spMk id="2" creationId="{496C307F-2B5E-4722-8D27-D8671698F9FA}"/>
          </ac:spMkLst>
        </pc:spChg>
        <pc:spChg chg="mod">
          <ac:chgData name="Fujiwara Tomomasa" userId="773db4682fb361c6" providerId="LiveId" clId="{5404C2BF-B49A-492C-9B88-0F74A732EDC5}" dt="2020-01-31T03:14:32.260" v="4548" actId="20577"/>
          <ac:spMkLst>
            <pc:docMk/>
            <pc:sldMk cId="736120569" sldId="299"/>
            <ac:spMk id="3" creationId="{070D5E63-D9E5-4AAE-9D57-C0B9CA62E3C9}"/>
          </ac:spMkLst>
        </pc:spChg>
        <pc:spChg chg="add mod">
          <ac:chgData name="Fujiwara Tomomasa" userId="773db4682fb361c6" providerId="LiveId" clId="{5404C2BF-B49A-492C-9B88-0F74A732EDC5}" dt="2020-01-31T03:05:53.543" v="4129" actId="1582"/>
          <ac:spMkLst>
            <pc:docMk/>
            <pc:sldMk cId="736120569" sldId="299"/>
            <ac:spMk id="10" creationId="{DD0A97E3-65C7-4D88-AD60-772BCEC4D45D}"/>
          </ac:spMkLst>
        </pc:spChg>
        <pc:spChg chg="add mod">
          <ac:chgData name="Fujiwara Tomomasa" userId="773db4682fb361c6" providerId="LiveId" clId="{5404C2BF-B49A-492C-9B88-0F74A732EDC5}" dt="2020-01-31T03:06:11.160" v="4136" actId="1076"/>
          <ac:spMkLst>
            <pc:docMk/>
            <pc:sldMk cId="736120569" sldId="299"/>
            <ac:spMk id="11" creationId="{2554DBF3-5A87-47EF-97E7-E0A5CF3C5E8A}"/>
          </ac:spMkLst>
        </pc:spChg>
        <pc:spChg chg="add mod">
          <ac:chgData name="Fujiwara Tomomasa" userId="773db4682fb361c6" providerId="LiveId" clId="{5404C2BF-B49A-492C-9B88-0F74A732EDC5}" dt="2020-01-31T04:12:41.587" v="5091" actId="692"/>
          <ac:spMkLst>
            <pc:docMk/>
            <pc:sldMk cId="736120569" sldId="299"/>
            <ac:spMk id="15" creationId="{6DC800EF-EF78-4683-A021-C67BCD9C51D7}"/>
          </ac:spMkLst>
        </pc:spChg>
        <pc:spChg chg="add mod">
          <ac:chgData name="Fujiwara Tomomasa" userId="773db4682fb361c6" providerId="LiveId" clId="{5404C2BF-B49A-492C-9B88-0F74A732EDC5}" dt="2020-01-31T05:08:31.441" v="5373" actId="692"/>
          <ac:spMkLst>
            <pc:docMk/>
            <pc:sldMk cId="736120569" sldId="299"/>
            <ac:spMk id="16" creationId="{52CDDD05-C42F-4CC6-B540-41443C3A840B}"/>
          </ac:spMkLst>
        </pc:spChg>
        <pc:picChg chg="add mod modCrop">
          <ac:chgData name="Fujiwara Tomomasa" userId="773db4682fb361c6" providerId="LiveId" clId="{5404C2BF-B49A-492C-9B88-0F74A732EDC5}" dt="2020-01-31T03:05:15.910" v="4118" actId="1076"/>
          <ac:picMkLst>
            <pc:docMk/>
            <pc:sldMk cId="736120569" sldId="299"/>
            <ac:picMk id="7" creationId="{449A2FC8-7C16-42B2-94FD-D0F16114D3D3}"/>
          </ac:picMkLst>
        </pc:picChg>
        <pc:picChg chg="add mod modCrop">
          <ac:chgData name="Fujiwara Tomomasa" userId="773db4682fb361c6" providerId="LiveId" clId="{5404C2BF-B49A-492C-9B88-0F74A732EDC5}" dt="2020-01-31T03:06:00.582" v="4131" actId="1076"/>
          <ac:picMkLst>
            <pc:docMk/>
            <pc:sldMk cId="736120569" sldId="299"/>
            <ac:picMk id="9" creationId="{E214AAF9-37FE-4749-A85D-282DB7345CA6}"/>
          </ac:picMkLst>
        </pc:picChg>
        <pc:picChg chg="add mod modCrop">
          <ac:chgData name="Fujiwara Tomomasa" userId="773db4682fb361c6" providerId="LiveId" clId="{5404C2BF-B49A-492C-9B88-0F74A732EDC5}" dt="2020-01-31T04:13:08.142" v="5094"/>
          <ac:picMkLst>
            <pc:docMk/>
            <pc:sldMk cId="736120569" sldId="299"/>
            <ac:picMk id="13" creationId="{D53C1F07-4A47-47EC-B220-8B518D66F024}"/>
          </ac:picMkLst>
        </pc:picChg>
        <pc:picChg chg="add mod">
          <ac:chgData name="Fujiwara Tomomasa" userId="773db4682fb361c6" providerId="LiveId" clId="{5404C2BF-B49A-492C-9B88-0F74A732EDC5}" dt="2020-01-31T04:10:43.122" v="5048" actId="1076"/>
          <ac:picMkLst>
            <pc:docMk/>
            <pc:sldMk cId="736120569" sldId="299"/>
            <ac:picMk id="14" creationId="{56226A27-2E7A-49E5-A395-982C69B4470E}"/>
          </ac:picMkLst>
        </pc:picChg>
      </pc:sldChg>
      <pc:sldChg chg="modSp add">
        <pc:chgData name="Fujiwara Tomomasa" userId="773db4682fb361c6" providerId="LiveId" clId="{5404C2BF-B49A-492C-9B88-0F74A732EDC5}" dt="2020-01-31T03:13:40.872" v="4509" actId="20577"/>
        <pc:sldMkLst>
          <pc:docMk/>
          <pc:sldMk cId="1123136688" sldId="300"/>
        </pc:sldMkLst>
        <pc:spChg chg="mod">
          <ac:chgData name="Fujiwara Tomomasa" userId="773db4682fb361c6" providerId="LiveId" clId="{5404C2BF-B49A-492C-9B88-0F74A732EDC5}" dt="2020-01-31T02:57:33.475" v="3891" actId="20577"/>
          <ac:spMkLst>
            <pc:docMk/>
            <pc:sldMk cId="1123136688" sldId="300"/>
            <ac:spMk id="2" creationId="{F47E6E63-CBA6-41E2-8719-B69AADF26A99}"/>
          </ac:spMkLst>
        </pc:spChg>
        <pc:spChg chg="mod">
          <ac:chgData name="Fujiwara Tomomasa" userId="773db4682fb361c6" providerId="LiveId" clId="{5404C2BF-B49A-492C-9B88-0F74A732EDC5}" dt="2020-01-31T03:13:40.872" v="4509" actId="20577"/>
          <ac:spMkLst>
            <pc:docMk/>
            <pc:sldMk cId="1123136688" sldId="300"/>
            <ac:spMk id="3" creationId="{EB0AB6B0-DF3F-45FF-9497-AEBC94A73A56}"/>
          </ac:spMkLst>
        </pc:spChg>
      </pc:sldChg>
      <pc:sldChg chg="addSp modSp add ord">
        <pc:chgData name="Fujiwara Tomomasa" userId="773db4682fb361c6" providerId="LiveId" clId="{5404C2BF-B49A-492C-9B88-0F74A732EDC5}" dt="2020-01-31T03:51:42.030" v="4976" actId="947"/>
        <pc:sldMkLst>
          <pc:docMk/>
          <pc:sldMk cId="2533541404" sldId="301"/>
        </pc:sldMkLst>
        <pc:spChg chg="mod">
          <ac:chgData name="Fujiwara Tomomasa" userId="773db4682fb361c6" providerId="LiveId" clId="{5404C2BF-B49A-492C-9B88-0F74A732EDC5}" dt="2020-01-31T03:10:08.796" v="4318"/>
          <ac:spMkLst>
            <pc:docMk/>
            <pc:sldMk cId="2533541404" sldId="301"/>
            <ac:spMk id="2" creationId="{95969312-7580-4A92-B6D8-95B11DA43041}"/>
          </ac:spMkLst>
        </pc:spChg>
        <pc:spChg chg="mod">
          <ac:chgData name="Fujiwara Tomomasa" userId="773db4682fb361c6" providerId="LiveId" clId="{5404C2BF-B49A-492C-9B88-0F74A732EDC5}" dt="2020-01-31T03:48:40.493" v="4839" actId="20577"/>
          <ac:spMkLst>
            <pc:docMk/>
            <pc:sldMk cId="2533541404" sldId="301"/>
            <ac:spMk id="3" creationId="{E05CBFCA-779E-4EC5-BBE8-69EF1E0B6071}"/>
          </ac:spMkLst>
        </pc:spChg>
        <pc:graphicFrameChg chg="add mod modGraphic">
          <ac:chgData name="Fujiwara Tomomasa" userId="773db4682fb361c6" providerId="LiveId" clId="{5404C2BF-B49A-492C-9B88-0F74A732EDC5}" dt="2020-01-31T03:51:42.030" v="4976" actId="947"/>
          <ac:graphicFrameMkLst>
            <pc:docMk/>
            <pc:sldMk cId="2533541404" sldId="301"/>
            <ac:graphicFrameMk id="7" creationId="{F709BC81-827B-4F3F-B203-C7A61CB9FF60}"/>
          </ac:graphicFrameMkLst>
        </pc:graphicFrameChg>
        <pc:picChg chg="add mod">
          <ac:chgData name="Fujiwara Tomomasa" userId="773db4682fb361c6" providerId="LiveId" clId="{5404C2BF-B49A-492C-9B88-0F74A732EDC5}" dt="2020-01-31T03:18:56.578" v="4612" actId="14100"/>
          <ac:picMkLst>
            <pc:docMk/>
            <pc:sldMk cId="2533541404" sldId="301"/>
            <ac:picMk id="6" creationId="{5C96157F-806E-48CF-9F64-F19EAEB6C4D2}"/>
          </ac:picMkLst>
        </pc:picChg>
      </pc:sldChg>
      <pc:sldChg chg="addSp delSp modSp add">
        <pc:chgData name="Fujiwara Tomomasa" userId="773db4682fb361c6" providerId="LiveId" clId="{5404C2BF-B49A-492C-9B88-0F74A732EDC5}" dt="2020-01-31T05:04:26.340" v="5339" actId="20577"/>
        <pc:sldMkLst>
          <pc:docMk/>
          <pc:sldMk cId="2287174784" sldId="302"/>
        </pc:sldMkLst>
        <pc:spChg chg="mod">
          <ac:chgData name="Fujiwara Tomomasa" userId="773db4682fb361c6" providerId="LiveId" clId="{5404C2BF-B49A-492C-9B88-0F74A732EDC5}" dt="2020-01-31T05:02:40.617" v="5286"/>
          <ac:spMkLst>
            <pc:docMk/>
            <pc:sldMk cId="2287174784" sldId="302"/>
            <ac:spMk id="2" creationId="{5165DB37-3DB5-48E9-BFE3-9B5F3F235DFD}"/>
          </ac:spMkLst>
        </pc:spChg>
        <pc:spChg chg="mod">
          <ac:chgData name="Fujiwara Tomomasa" userId="773db4682fb361c6" providerId="LiveId" clId="{5404C2BF-B49A-492C-9B88-0F74A732EDC5}" dt="2020-01-31T05:04:26.340" v="5339" actId="20577"/>
          <ac:spMkLst>
            <pc:docMk/>
            <pc:sldMk cId="2287174784" sldId="302"/>
            <ac:spMk id="3" creationId="{80C42231-8B44-4854-A9A2-4AAB0EBD2467}"/>
          </ac:spMkLst>
        </pc:spChg>
        <pc:spChg chg="add del">
          <ac:chgData name="Fujiwara Tomomasa" userId="773db4682fb361c6" providerId="LiveId" clId="{5404C2BF-B49A-492C-9B88-0F74A732EDC5}" dt="2020-01-31T05:03:00.969" v="5301" actId="21"/>
          <ac:spMkLst>
            <pc:docMk/>
            <pc:sldMk cId="2287174784" sldId="302"/>
            <ac:spMk id="6" creationId="{599E4069-6322-4ED7-B7B7-A91D669FDBD3}"/>
          </ac:spMkLst>
        </pc:spChg>
        <pc:picChg chg="add mod">
          <ac:chgData name="Fujiwara Tomomasa" userId="773db4682fb361c6" providerId="LiveId" clId="{5404C2BF-B49A-492C-9B88-0F74A732EDC5}" dt="2020-01-31T05:03:47.878" v="5308" actId="1076"/>
          <ac:picMkLst>
            <pc:docMk/>
            <pc:sldMk cId="2287174784" sldId="302"/>
            <ac:picMk id="7" creationId="{8DC76BAF-84F3-4C16-B0AB-8F7F97E7FC08}"/>
          </ac:picMkLst>
        </pc:picChg>
      </pc:sldChg>
      <pc:sldMasterChg chg="modSldLayout">
        <pc:chgData name="Fujiwara Tomomasa" userId="773db4682fb361c6" providerId="LiveId" clId="{5404C2BF-B49A-492C-9B88-0F74A732EDC5}" dt="2020-01-28T05:53:30.787" v="366" actId="947"/>
        <pc:sldMasterMkLst>
          <pc:docMk/>
          <pc:sldMasterMk cId="3290592254" sldId="2147483660"/>
        </pc:sldMasterMkLst>
        <pc:sldLayoutChg chg="modSp">
          <pc:chgData name="Fujiwara Tomomasa" userId="773db4682fb361c6" providerId="LiveId" clId="{5404C2BF-B49A-492C-9B88-0F74A732EDC5}" dt="2020-01-28T05:53:30.787" v="366" actId="947"/>
          <pc:sldLayoutMkLst>
            <pc:docMk/>
            <pc:sldMasterMk cId="3290592254" sldId="2147483660"/>
            <pc:sldLayoutMk cId="2994320616" sldId="2147483670"/>
          </pc:sldLayoutMkLst>
          <pc:spChg chg="mod">
            <ac:chgData name="Fujiwara Tomomasa" userId="773db4682fb361c6" providerId="LiveId" clId="{5404C2BF-B49A-492C-9B88-0F74A732EDC5}" dt="2020-01-28T05:53:30.787" v="366" actId="947"/>
            <ac:spMkLst>
              <pc:docMk/>
              <pc:sldMasterMk cId="3290592254" sldId="2147483660"/>
              <pc:sldLayoutMk cId="2994320616" sldId="2147483670"/>
              <ac:spMk id="9" creationId="{2DB733DF-1010-412A-99A4-E93B984B7B6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1DA24-5C97-4658-9840-18F53FC8590C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FF32B-DE76-4B7F-9C2C-D6B1E31298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08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72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16758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baseline="0" dirty="0"/>
              <a:t>マスタータイトルの書式設定</a:t>
            </a:r>
            <a:endParaRPr lang="en-US" sz="20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4033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432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2278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3323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628151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861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1017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846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648000"/>
          </a:xfrm>
        </p:spPr>
        <p:txBody>
          <a:bodyPr>
            <a:normAutofit/>
          </a:bodyPr>
          <a:lstStyle>
            <a:lvl1pPr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8209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648000"/>
          </a:xfrm>
        </p:spPr>
        <p:txBody>
          <a:bodyPr>
            <a:normAutofit/>
          </a:bodyPr>
          <a:lstStyle>
            <a:lvl1pPr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8963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4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64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255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83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363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503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 dirty="0"/>
              <a:t>Status report #13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DA56994-1891-4FE1-A4DB-5276D90CDB2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059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microsoft.com/office/2007/relationships/hdphoto" Target="../media/hdphoto2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33B1C6-52E7-4B5E-926D-D8316D033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sz="6000" dirty="0"/>
              <a:t>Status Report #13</a:t>
            </a:r>
            <a:endParaRPr kumimoji="1" lang="ja-JP" altLang="en-US" sz="60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D052706-C034-46ED-B701-C3C74842B7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2020. Jan 31 (Fri)</a:t>
            </a:r>
          </a:p>
          <a:p>
            <a:r>
              <a:rPr lang="en-US" altLang="ja-JP" dirty="0"/>
              <a:t>Tomomasa FUJIWARA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94A875-BEEB-4834-8A18-BEDE0E6105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800" b="1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ToF: cosmic ray </a:t>
            </a:r>
            <a:r>
              <a:rPr lang="en-US" altLang="ja-JP" sz="1800" b="1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800" b="1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New </a:t>
            </a:r>
            <a:r>
              <a:rPr lang="en-US" altLang="ja-JP" sz="1800" b="1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circuit design</a:t>
            </a:r>
            <a:endParaRPr kumimoji="1" lang="en-US" altLang="ja-JP" sz="1800" b="1" dirty="0">
              <a:solidFill>
                <a:srgbClr val="001060"/>
              </a:solidFill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800" b="1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Beamtime data analysis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1800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2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Writing Final-term report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9EBC633-30A2-47CE-B28D-DEC8612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r>
              <a:rPr kumimoji="1" lang="en-US" altLang="ja-JP" sz="2000" dirty="0"/>
              <a:t>Item</a:t>
            </a:r>
            <a:endParaRPr kumimoji="1" lang="ja-JP" altLang="en-US" sz="2000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30D94BF-A5E1-47FB-A0B0-1DDB65007919}"/>
              </a:ext>
            </a:extLst>
          </p:cNvPr>
          <p:cNvCxnSpPr>
            <a:cxnSpLocks/>
          </p:cNvCxnSpPr>
          <p:nvPr/>
        </p:nvCxnSpPr>
        <p:spPr>
          <a:xfrm>
            <a:off x="1519238" y="5194581"/>
            <a:ext cx="3211258" cy="0"/>
          </a:xfrm>
          <a:prstGeom prst="straightConnector1">
            <a:avLst/>
          </a:prstGeom>
          <a:ln w="38100">
            <a:solidFill>
              <a:srgbClr val="00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171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969312-7580-4A92-B6D8-95B11DA4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Beam time data analysis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5CBFCA-779E-4EC5-BBE8-69EF1E0B6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70175"/>
            <a:ext cx="11703600" cy="4968000"/>
          </a:xfrm>
        </p:spPr>
        <p:txBody>
          <a:bodyPr>
            <a:normAutofit/>
          </a:bodyPr>
          <a:lstStyle/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Checked run summary between run0177 to 0179</a:t>
            </a:r>
          </a:p>
          <a:p>
            <a:pPr marL="0" indent="0">
              <a:buNone/>
            </a:pPr>
            <a:r>
              <a:rPr lang="en-US" altLang="ja-JP" sz="1600" dirty="0">
                <a:latin typeface="Yu Gothic UI Semilight" panose="020B0400000000000000" pitchFamily="50" charset="-128"/>
              </a:rPr>
              <a:t>	*Hall access</a:t>
            </a:r>
          </a:p>
          <a:p>
            <a:pPr marL="0" indent="0">
              <a:buNone/>
            </a:pPr>
            <a:r>
              <a:rPr lang="en-US" altLang="ja-JP" sz="1600" dirty="0">
                <a:latin typeface="Yu Gothic UI Semilight" panose="020B0400000000000000" pitchFamily="50" charset="-128"/>
              </a:rPr>
              <a:t>	  </a:t>
            </a:r>
            <a:r>
              <a:rPr lang="ja-JP" altLang="en-US" sz="1600" dirty="0">
                <a:latin typeface="Yu Gothic UI Semilight" panose="020B0400000000000000" pitchFamily="50" charset="-128"/>
              </a:rPr>
              <a:t>→</a:t>
            </a:r>
            <a:r>
              <a:rPr lang="en-US" altLang="ja-JP" sz="1600" dirty="0">
                <a:latin typeface="Yu Gothic UI Semilight" panose="020B0400000000000000" pitchFamily="50" charset="-128"/>
              </a:rPr>
              <a:t>but ToF not touched...</a:t>
            </a:r>
          </a:p>
          <a:p>
            <a:pPr marL="0" indent="0">
              <a:buNone/>
            </a:pPr>
            <a:r>
              <a:rPr lang="en-US" altLang="ja-JP" sz="1600" dirty="0">
                <a:latin typeface="Yu Gothic UI Semilight" panose="020B0400000000000000" pitchFamily="50" charset="-128"/>
              </a:rPr>
              <a:t>	*</a:t>
            </a:r>
            <a:r>
              <a:rPr lang="en-US" altLang="ja-JP" sz="1600" dirty="0" err="1">
                <a:latin typeface="Yu Gothic UI Semilight" panose="020B0400000000000000" pitchFamily="50" charset="-128"/>
              </a:rPr>
              <a:t>Vb</a:t>
            </a:r>
            <a:r>
              <a:rPr lang="en-US" altLang="ja-JP" sz="1600" dirty="0">
                <a:latin typeface="Yu Gothic UI Semilight" panose="020B0400000000000000" pitchFamily="50" charset="-128"/>
              </a:rPr>
              <a:t> (Bias) was not changed</a:t>
            </a:r>
          </a:p>
          <a:p>
            <a:pPr marL="0" indent="0">
              <a:buNone/>
            </a:pPr>
            <a:r>
              <a:rPr lang="en-US" altLang="ja-JP" sz="1600" dirty="0">
                <a:latin typeface="Yu Gothic UI Semilight" panose="020B0400000000000000" pitchFamily="50" charset="-128"/>
              </a:rPr>
              <a:t>	*Beam stopped ~30min</a:t>
            </a:r>
          </a:p>
          <a:p>
            <a:pPr marL="0" indent="0">
              <a:buNone/>
            </a:pPr>
            <a:r>
              <a:rPr kumimoji="1" lang="en-US" altLang="ja-JP" sz="1600" dirty="0">
                <a:latin typeface="Yu Gothic UI Semilight" panose="020B0400000000000000" pitchFamily="50" charset="-128"/>
              </a:rPr>
              <a:t>	</a:t>
            </a:r>
          </a:p>
          <a:p>
            <a:endParaRPr kumimoji="1" lang="en-US" altLang="ja-JP" sz="1600" dirty="0">
              <a:latin typeface="Yu Gothic UI Semilight" panose="020B0400000000000000" pitchFamily="50" charset="-128"/>
            </a:endParaRPr>
          </a:p>
          <a:p>
            <a:endParaRPr lang="en-US" altLang="ja-JP" sz="1600" dirty="0">
              <a:latin typeface="Yu Gothic UI Semilight" panose="020B0400000000000000" pitchFamily="50" charset="-128"/>
            </a:endParaRPr>
          </a:p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Checked number of event</a:t>
            </a:r>
          </a:p>
          <a:p>
            <a:endParaRPr kumimoji="1" lang="en-US" altLang="ja-JP" sz="1600" dirty="0">
              <a:latin typeface="Yu Gothic UI Semilight" panose="020B0400000000000000" pitchFamily="50" charset="-128"/>
            </a:endParaRPr>
          </a:p>
          <a:p>
            <a:endParaRPr kumimoji="1" lang="ja-JP" altLang="en-US" sz="1600" dirty="0">
              <a:latin typeface="Yu Gothic UI Semilight" panose="020B04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C42799-7A7B-4FED-ADF9-EA839C382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A59DA8-717D-4C6F-8664-8364DB28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96157F-806E-48CF-9F64-F19EAEB6C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84" y="619825"/>
            <a:ext cx="7160016" cy="3380675"/>
          </a:xfrm>
          <a:prstGeom prst="rect">
            <a:avLst/>
          </a:prstGeom>
          <a:ln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F709BC81-827B-4F3F-B203-C7A61CB9F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851920"/>
              </p:ext>
            </p:extLst>
          </p:nvPr>
        </p:nvGraphicFramePr>
        <p:xfrm>
          <a:off x="469900" y="4383975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1292645284"/>
                    </a:ext>
                  </a:extLst>
                </a:gridCol>
                <a:gridCol w="3371850">
                  <a:extLst>
                    <a:ext uri="{9D8B030D-6E8A-4147-A177-3AD203B41FA5}">
                      <a16:colId xmlns:a16="http://schemas.microsoft.com/office/drawing/2014/main" val="398577955"/>
                    </a:ext>
                  </a:extLst>
                </a:gridCol>
                <a:gridCol w="3371850">
                  <a:extLst>
                    <a:ext uri="{9D8B030D-6E8A-4147-A177-3AD203B41FA5}">
                      <a16:colId xmlns:a16="http://schemas.microsoft.com/office/drawing/2014/main" val="423194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run number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size (before TDC cut)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size (After TDC cut)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26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165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18662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6768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97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177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11000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3863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82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aseline="0" dirty="0">
                          <a:solidFill>
                            <a:srgbClr val="FF00FF"/>
                          </a:solidFill>
                        </a:rPr>
                        <a:t>179</a:t>
                      </a:r>
                      <a:endParaRPr kumimoji="1" lang="ja-JP" altLang="en-US" baseline="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>
                          <a:solidFill>
                            <a:srgbClr val="FF00FF"/>
                          </a:solidFill>
                        </a:rPr>
                        <a:t>11456</a:t>
                      </a:r>
                      <a:endParaRPr kumimoji="1" lang="ja-JP" altLang="en-US" baseline="0" dirty="0">
                        <a:solidFill>
                          <a:srgbClr val="FF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 dirty="0">
                          <a:solidFill>
                            <a:srgbClr val="FF00FF"/>
                          </a:solidFill>
                        </a:rPr>
                        <a:t>1779</a:t>
                      </a:r>
                      <a:endParaRPr kumimoji="1" lang="ja-JP" altLang="en-US" baseline="0" dirty="0">
                        <a:solidFill>
                          <a:srgbClr val="FF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08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189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11577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5322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17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54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43E27-55B8-42F5-9E8A-FE01F9D1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Beam time data analysis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2F879E-4B40-4E95-8DC2-4963A7354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z="1600" dirty="0">
                <a:solidFill>
                  <a:prstClr val="black"/>
                </a:solidFill>
              </a:rPr>
              <a:t>QDC for each MPPC</a:t>
            </a:r>
            <a:endParaRPr lang="ja-JP" altLang="en-US" sz="1600" dirty="0">
              <a:solidFill>
                <a:prstClr val="black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FDD176-9C60-4838-8ACB-777C9815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1AEFB7-9DB8-40AB-A69E-939A909C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2904134-B007-4E4E-B03A-730AEBCEC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850" y="648000"/>
            <a:ext cx="9296150" cy="58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43E27-55B8-42F5-9E8A-FE01F9D1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Beam time data analysis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2F879E-4B40-4E95-8DC2-4963A7354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z="1600" dirty="0">
                <a:solidFill>
                  <a:prstClr val="black"/>
                </a:solidFill>
              </a:rPr>
              <a:t>TDC for each MPPC</a:t>
            </a:r>
            <a:endParaRPr lang="ja-JP" altLang="en-US" sz="1600" dirty="0">
              <a:solidFill>
                <a:prstClr val="black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FDD176-9C60-4838-8ACB-777C9815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1AEFB7-9DB8-40AB-A69E-939A909C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00F9F0E-613E-46A1-8BE3-B342B45AD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2135"/>
            <a:ext cx="5363323" cy="3334215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4ACCA4D7-5129-4FDA-B5FF-EA75363CE479}"/>
              </a:ext>
            </a:extLst>
          </p:cNvPr>
          <p:cNvSpPr/>
          <p:nvPr/>
        </p:nvSpPr>
        <p:spPr>
          <a:xfrm rot="20012008">
            <a:off x="1477665" y="2739386"/>
            <a:ext cx="3858083" cy="484632"/>
          </a:xfrm>
          <a:prstGeom prst="rightArrow">
            <a:avLst/>
          </a:prstGeom>
          <a:solidFill>
            <a:srgbClr val="FFB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F9E9CE8-F9F6-4201-AD75-1250B6E5FF7C}"/>
              </a:ext>
            </a:extLst>
          </p:cNvPr>
          <p:cNvSpPr/>
          <p:nvPr/>
        </p:nvSpPr>
        <p:spPr>
          <a:xfrm>
            <a:off x="381000" y="4229100"/>
            <a:ext cx="1586556" cy="242371"/>
          </a:xfrm>
          <a:prstGeom prst="roundRect">
            <a:avLst/>
          </a:prstGeom>
          <a:solidFill>
            <a:srgbClr val="FFB0FF">
              <a:alpha val="30196"/>
            </a:srgbClr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82D7E3A-967D-4295-8897-7BDDF5219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68" y="0"/>
            <a:ext cx="6950432" cy="43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0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43E27-55B8-42F5-9E8A-FE01F9D1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Beam time data analysis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2F879E-4B40-4E95-8DC2-4963A7354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600" dirty="0">
                <a:latin typeface="Yu Gothic UI Semilight" panose="020B0400000000000000" pitchFamily="50" charset="-128"/>
              </a:rPr>
              <a:t>mean of TDC hist for R &amp; L</a:t>
            </a:r>
            <a:endParaRPr kumimoji="1" lang="ja-JP" altLang="en-US" sz="1600" dirty="0">
              <a:latin typeface="Yu Gothic UI Semilight" panose="020B04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FDD176-9C60-4838-8ACB-777C9815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1AEFB7-9DB8-40AB-A69E-939A909C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82D7E3A-967D-4295-8897-7BDDF521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3227" y="619825"/>
            <a:ext cx="8266323" cy="559017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B81614-0BBD-4FB5-8669-EB4412A1E312}"/>
              </a:ext>
            </a:extLst>
          </p:cNvPr>
          <p:cNvSpPr txBox="1"/>
          <p:nvPr/>
        </p:nvSpPr>
        <p:spPr>
          <a:xfrm>
            <a:off x="403639" y="4406553"/>
            <a:ext cx="3251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latin typeface="Yu Gothic UI Semilight" panose="020B0400000000000000" pitchFamily="50" charset="-128"/>
              </a:rPr>
              <a:t>Shifted positions of peak </a:t>
            </a:r>
          </a:p>
          <a:p>
            <a:r>
              <a:rPr kumimoji="1" lang="en-US" altLang="ja-JP" sz="1600" b="1" dirty="0">
                <a:latin typeface="Yu Gothic UI Semilight" panose="020B0400000000000000" pitchFamily="50" charset="-128"/>
              </a:rPr>
              <a:t>       from run0165 to other</a:t>
            </a:r>
          </a:p>
          <a:p>
            <a:endParaRPr kumimoji="1" lang="en-US" altLang="ja-JP" sz="1600" b="1" dirty="0">
              <a:latin typeface="Yu Gothic UI Semilight" panose="020B0400000000000000" pitchFamily="50" charset="-128"/>
            </a:endParaRPr>
          </a:p>
          <a:p>
            <a:r>
              <a:rPr kumimoji="1" lang="ja-JP" altLang="en-US" sz="1600" b="1" dirty="0">
                <a:latin typeface="Yu Gothic UI Semilight" panose="020B0400000000000000" pitchFamily="50" charset="-128"/>
              </a:rPr>
              <a:t>⇒</a:t>
            </a:r>
            <a:r>
              <a:rPr kumimoji="1" lang="en-US" altLang="ja-JP" sz="1600" b="1" dirty="0">
                <a:latin typeface="Yu Gothic UI Semilight" panose="020B0400000000000000" pitchFamily="50" charset="-128"/>
              </a:rPr>
              <a:t>Effect of threshold changed ??</a:t>
            </a:r>
          </a:p>
          <a:p>
            <a:r>
              <a:rPr kumimoji="1" lang="en-US" altLang="ja-JP" sz="1600" b="1" dirty="0">
                <a:latin typeface="Yu Gothic UI Semilight" panose="020B0400000000000000" pitchFamily="50" charset="-128"/>
              </a:rPr>
              <a:t>	</a:t>
            </a:r>
            <a:r>
              <a:rPr kumimoji="1" lang="ja-JP" altLang="en-US" sz="1600" b="1" dirty="0">
                <a:latin typeface="Yu Gothic UI Semilight" panose="020B0400000000000000" pitchFamily="50" charset="-128"/>
              </a:rPr>
              <a:t>⇒ </a:t>
            </a:r>
            <a:r>
              <a:rPr kumimoji="1" lang="en-US" altLang="ja-JP" sz="1600" b="1" dirty="0">
                <a:latin typeface="Yu Gothic UI Semilight" panose="020B0400000000000000" pitchFamily="50" charset="-128"/>
              </a:rPr>
              <a:t>Why run0177 shifted?</a:t>
            </a:r>
            <a:endParaRPr kumimoji="1" lang="ja-JP" altLang="en-US" sz="1600" b="1" dirty="0">
              <a:latin typeface="Yu Gothic UI Semilight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843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6C307F-2B5E-4722-8D27-D867169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New (?) circuit design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0D5E63-D9E5-4AAE-9D57-C0B9CA62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838200"/>
            <a:ext cx="11520000" cy="5399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600" b="1" dirty="0"/>
              <a:t>Circuit for MPPC</a:t>
            </a:r>
          </a:p>
          <a:p>
            <a:r>
              <a:rPr lang="en-US" altLang="ja-JP" sz="1600" dirty="0"/>
              <a:t>MPPC &amp; board between amp circuit</a:t>
            </a:r>
          </a:p>
          <a:p>
            <a:pPr marL="0" indent="0">
              <a:buNone/>
            </a:pPr>
            <a:r>
              <a:rPr lang="ja-JP" altLang="en-US" sz="1600" dirty="0"/>
              <a:t>⇒ </a:t>
            </a:r>
            <a:r>
              <a:rPr lang="en-US" altLang="ja-JP" sz="1600" dirty="0"/>
              <a:t>connected with only connecter</a:t>
            </a:r>
          </a:p>
          <a:p>
            <a:pPr marL="0" indent="0">
              <a:buNone/>
            </a:pPr>
            <a:r>
              <a:rPr lang="ja-JP" altLang="en-US" sz="1600" dirty="0"/>
              <a:t>⇒ </a:t>
            </a:r>
            <a:r>
              <a:rPr lang="en-US" altLang="ja-JP" sz="1600" dirty="0"/>
              <a:t>Unstable</a:t>
            </a:r>
          </a:p>
          <a:p>
            <a:r>
              <a:rPr lang="en-US" altLang="ja-JP" sz="1600" dirty="0"/>
              <a:t>Necessary for new circuit</a:t>
            </a:r>
          </a:p>
          <a:p>
            <a:pPr marL="0" indent="0">
              <a:buNone/>
            </a:pPr>
            <a:endParaRPr lang="en-US" altLang="ja-JP" sz="1600" b="1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600" b="1" dirty="0"/>
              <a:t>Start leanin</a:t>
            </a:r>
            <a:r>
              <a:rPr lang="en-US" altLang="ja-JP" sz="1600" b="1" dirty="0"/>
              <a:t>g CAD</a:t>
            </a:r>
            <a:endParaRPr lang="en-US" altLang="ja-JP" sz="1200" b="1" dirty="0"/>
          </a:p>
          <a:p>
            <a:r>
              <a:rPr kumimoji="1" lang="en-US" altLang="ja-JP" sz="1600" dirty="0"/>
              <a:t>Installed application for design circuit diagram (CADLUS circuit, CADLUS X) and simulation tool (LT Spice)</a:t>
            </a:r>
          </a:p>
          <a:p>
            <a:endParaRPr lang="en-US" altLang="ja-JP" sz="1600" dirty="0"/>
          </a:p>
          <a:p>
            <a:r>
              <a:rPr kumimoji="1" lang="en-US" altLang="ja-JP" sz="1600" dirty="0"/>
              <a:t>Now: learning how to draw circuit diagram 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231362-F546-494F-BD6A-8A16F4A2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4A057C-CD30-4D90-A963-683368AAA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7" name="図 6" descr="屋内, テーブル, カウンター, 座る が含まれている画像&#10;&#10;自動的に生成された説明">
            <a:extLst>
              <a:ext uri="{FF2B5EF4-FFF2-40B4-BE49-F238E27FC236}">
                <a16:creationId xmlns:a16="http://schemas.microsoft.com/office/drawing/2014/main" id="{449A2FC8-7C16-42B2-94FD-D0F16114D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8" t="-254" r="4076" b="254"/>
          <a:stretch/>
        </p:blipFill>
        <p:spPr>
          <a:xfrm>
            <a:off x="7495431" y="136525"/>
            <a:ext cx="3159125" cy="2527300"/>
          </a:xfrm>
          <a:prstGeom prst="rect">
            <a:avLst/>
          </a:prstGeom>
        </p:spPr>
      </p:pic>
      <p:pic>
        <p:nvPicPr>
          <p:cNvPr id="9" name="図 8" descr="立つ, 男, 食品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214AAF9-37FE-4749-A85D-282DB7345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2" t="21739" r="36067" b="13125"/>
          <a:stretch/>
        </p:blipFill>
        <p:spPr>
          <a:xfrm rot="5400000">
            <a:off x="4523564" y="-177780"/>
            <a:ext cx="2514453" cy="3143066"/>
          </a:xfrm>
          <a:prstGeom prst="rect">
            <a:avLst/>
          </a:prstGeom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DD0A97E3-65C7-4D88-AD60-772BCEC4D45D}"/>
              </a:ext>
            </a:extLst>
          </p:cNvPr>
          <p:cNvSpPr/>
          <p:nvPr/>
        </p:nvSpPr>
        <p:spPr>
          <a:xfrm>
            <a:off x="5499100" y="619824"/>
            <a:ext cx="914400" cy="2031153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2554DBF3-5A87-47EF-97E7-E0A5CF3C5E8A}"/>
              </a:ext>
            </a:extLst>
          </p:cNvPr>
          <p:cNvSpPr/>
          <p:nvPr/>
        </p:nvSpPr>
        <p:spPr>
          <a:xfrm rot="3554701">
            <a:off x="8521300" y="1077487"/>
            <a:ext cx="914400" cy="1115824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屋内, キッチン, 冷蔵庫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D53C1F07-4A47-47EC-B220-8B518D66F0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75" t="30926" r="31145" b="30000"/>
          <a:stretch/>
        </p:blipFill>
        <p:spPr>
          <a:xfrm>
            <a:off x="674990" y="4207021"/>
            <a:ext cx="4114800" cy="2154399"/>
          </a:xfrm>
          <a:prstGeom prst="rect">
            <a:avLst/>
          </a:prstGeom>
        </p:spPr>
      </p:pic>
      <p:pic>
        <p:nvPicPr>
          <p:cNvPr id="14" name="図 13" descr="コンピュータ, 吊るす, ホワイト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56226A27-2E7A-49E5-A395-982C69B447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14" t="22795" r="19368" b="4763"/>
          <a:stretch/>
        </p:blipFill>
        <p:spPr>
          <a:xfrm>
            <a:off x="6798206" y="3538187"/>
            <a:ext cx="4134805" cy="318001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DC800EF-EF78-4683-A021-C67BCD9C51D7}"/>
              </a:ext>
            </a:extLst>
          </p:cNvPr>
          <p:cNvSpPr txBox="1"/>
          <p:nvPr/>
        </p:nvSpPr>
        <p:spPr>
          <a:xfrm>
            <a:off x="3474495" y="5738831"/>
            <a:ext cx="1803400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00B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Practice theme </a:t>
            </a:r>
          </a:p>
          <a:p>
            <a:r>
              <a:rPr kumimoji="1" lang="en-US" altLang="ja-JP" dirty="0"/>
              <a:t>from Nagao-san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CDDD05-C42F-4CC6-B540-41443C3A840B}"/>
              </a:ext>
            </a:extLst>
          </p:cNvPr>
          <p:cNvSpPr txBox="1"/>
          <p:nvPr/>
        </p:nvSpPr>
        <p:spPr>
          <a:xfrm>
            <a:off x="9752856" y="4961054"/>
            <a:ext cx="21031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Draw </a:t>
            </a:r>
            <a:r>
              <a:rPr kumimoji="1" lang="en-US" altLang="ja-JP"/>
              <a:t>with ‘LT Spice’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6120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65DB37-3DB5-48E9-BFE3-9B5F3F23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New (?) circuit design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C42231-8B44-4854-A9A2-4AAB0EBD2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66176"/>
            <a:ext cx="11520000" cy="5471999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On progress</a:t>
            </a:r>
          </a:p>
          <a:p>
            <a:r>
              <a:rPr lang="en-US" altLang="ja-JP" sz="1600" dirty="0"/>
              <a:t>Draw on </a:t>
            </a:r>
          </a:p>
          <a:p>
            <a:pPr marL="0" indent="0">
              <a:buNone/>
            </a:pPr>
            <a:r>
              <a:rPr lang="ja-JP" altLang="en-US" sz="1600" dirty="0"/>
              <a:t> </a:t>
            </a:r>
            <a:r>
              <a:rPr lang="en-US" altLang="ja-JP" sz="1600" dirty="0"/>
              <a:t>CADLUS</a:t>
            </a:r>
            <a:r>
              <a:rPr lang="ja-JP" altLang="en-US" sz="1600" dirty="0"/>
              <a:t> </a:t>
            </a:r>
            <a:r>
              <a:rPr lang="en-US" altLang="ja-JP" sz="1600" dirty="0"/>
              <a:t>circuit</a:t>
            </a:r>
            <a:endParaRPr kumimoji="1" lang="en-US" altLang="ja-JP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A884F6-090F-476A-BAA1-BEF41089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CAF2FB-33D0-4F91-AD73-AF073739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C76BAF-84F3-4C16-B0AB-8F7F97E7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27" y="766176"/>
            <a:ext cx="9484373" cy="559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7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7E6E63-CBA6-41E2-8719-B69AADF2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do next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0AB6B0-DF3F-45FF-9497-AEBC94A7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Learning how to draw body wiring diagram</a:t>
            </a:r>
          </a:p>
          <a:p>
            <a:endParaRPr lang="en-US" altLang="ja-JP" sz="1600" dirty="0">
              <a:latin typeface="Yu Gothic UI Semilight" panose="020B0400000000000000" pitchFamily="50" charset="-128"/>
            </a:endParaRPr>
          </a:p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Preparation for </a:t>
            </a:r>
            <a:r>
              <a:rPr lang="ja-JP" altLang="en-US" sz="1600" dirty="0">
                <a:latin typeface="Yu Gothic UI Semilight" panose="020B0400000000000000" pitchFamily="50" charset="-128"/>
              </a:rPr>
              <a:t>卒研発表 ⇒ </a:t>
            </a:r>
            <a:r>
              <a:rPr lang="en-US" altLang="ja-JP" sz="1600" dirty="0">
                <a:latin typeface="Yu Gothic UI Semilight" panose="020B0400000000000000" pitchFamily="50" charset="-128"/>
              </a:rPr>
              <a:t>make presentation</a:t>
            </a:r>
            <a:endParaRPr kumimoji="1" lang="en-US" altLang="ja-JP" sz="1600" dirty="0">
              <a:latin typeface="Yu Gothic UI Semilight" panose="020B04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AF9F96-10BC-49D3-BD13-FD893C51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2A4B07-BB74-456C-BC9B-509454AB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313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BDA9C42-2F3C-4A9F-B623-ED43172E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A5D217C-4675-46D1-8219-402C8F33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F4389F62-E10F-4FFB-9616-73A04F46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648000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run. 176</a:t>
            </a:r>
            <a:br>
              <a:rPr kumimoji="1" lang="en-US" altLang="ja-JP" sz="2000" dirty="0"/>
            </a:br>
            <a:r>
              <a:rPr kumimoji="1" lang="en-US" altLang="ja-JP" sz="2000" dirty="0"/>
              <a:t>pedestal &amp; TDC-peak</a:t>
            </a:r>
            <a:endParaRPr kumimoji="1" lang="ja-JP" altLang="en-US" sz="20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5BAAEF6-ABE4-46C8-9C78-78722552E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999" y="0"/>
            <a:ext cx="907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66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14E9A65-F644-4A7C-894E-CE2FE410F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>
                <a:solidFill>
                  <a:srgbClr val="001060"/>
                </a:solidFill>
              </a:rPr>
              <a:t>2020. 01. 31 (Fri)  NKS2 meeting</a:t>
            </a:r>
            <a:endParaRPr kumimoji="1" lang="ja-JP" altLang="en-US" dirty="0">
              <a:solidFill>
                <a:srgbClr val="001060"/>
              </a:solidFill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0F43D5-943D-43DF-A1B2-348D1B27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2F8AEA5-3C6B-4BFD-9984-653CBA3C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48" y="-241300"/>
            <a:ext cx="9762351" cy="6356350"/>
          </a:xfrm>
          <a:prstGeom prst="rect">
            <a:avLst/>
          </a:prstGeom>
        </p:spPr>
      </p:pic>
      <p:sp>
        <p:nvSpPr>
          <p:cNvPr id="9" name="タイトル 9">
            <a:extLst>
              <a:ext uri="{FF2B5EF4-FFF2-40B4-BE49-F238E27FC236}">
                <a16:creationId xmlns:a16="http://schemas.microsoft.com/office/drawing/2014/main" id="{BF8EE4AC-2FB6-40A6-8D32-606939D6A1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353800" cy="648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176</a:t>
            </a:r>
            <a:endParaRPr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8655EF-0131-405C-A825-BDE778F19FD3}"/>
              </a:ext>
            </a:extLst>
          </p:cNvPr>
          <p:cNvSpPr txBox="1"/>
          <p:nvPr/>
        </p:nvSpPr>
        <p:spPr>
          <a:xfrm>
            <a:off x="440427" y="645897"/>
            <a:ext cx="19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1060"/>
                </a:solidFill>
                <a:latin typeface="Yu Gothic UI Semilight" panose="020B0400000000000000" pitchFamily="50" charset="-128"/>
              </a:rPr>
              <a:t>raw.ToF vs. QDCs</a:t>
            </a:r>
            <a:endParaRPr kumimoji="1" lang="ja-JP" altLang="en-US" b="1" dirty="0">
              <a:solidFill>
                <a:srgbClr val="001060"/>
              </a:solidFill>
              <a:latin typeface="Yu Gothic UI Semilight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386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760B34-DA0B-4BE3-B87C-EB0DA282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46" y="1"/>
            <a:ext cx="9788554" cy="6356350"/>
          </a:xfrm>
          <a:prstGeom prst="rect">
            <a:avLst/>
          </a:prstGeom>
        </p:spPr>
      </p:pic>
      <p:sp>
        <p:nvSpPr>
          <p:cNvPr id="6" name="タイトル 9">
            <a:extLst>
              <a:ext uri="{FF2B5EF4-FFF2-40B4-BE49-F238E27FC236}">
                <a16:creationId xmlns:a16="http://schemas.microsoft.com/office/drawing/2014/main" id="{A6572995-4162-43DC-A4BE-4B834D0D4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176</a:t>
            </a:r>
            <a:endParaRPr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B6E7719-8443-4CC7-96DD-1FCFC8CF3C59}"/>
              </a:ext>
            </a:extLst>
          </p:cNvPr>
          <p:cNvSpPr txBox="1"/>
          <p:nvPr/>
        </p:nvSpPr>
        <p:spPr>
          <a:xfrm>
            <a:off x="239951" y="998823"/>
            <a:ext cx="198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1060"/>
                </a:solidFill>
                <a:latin typeface="Yu Gothic UI Semilight" panose="020B0400000000000000" pitchFamily="50" charset="-128"/>
              </a:rPr>
              <a:t>ToF vs. QDCs</a:t>
            </a:r>
          </a:p>
          <a:p>
            <a:r>
              <a:rPr kumimoji="1" lang="en-US" altLang="ja-JP" b="1" dirty="0">
                <a:solidFill>
                  <a:srgbClr val="001060"/>
                </a:solidFill>
                <a:latin typeface="Yu Gothic UI Semilight" panose="020B0400000000000000" pitchFamily="50" charset="-128"/>
              </a:rPr>
              <a:t>After TDC-cut</a:t>
            </a:r>
            <a:endParaRPr kumimoji="1" lang="ja-JP" altLang="en-US" b="1" dirty="0">
              <a:solidFill>
                <a:srgbClr val="001060"/>
              </a:solidFill>
              <a:latin typeface="Yu Gothic UI Semilight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38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7A7580-650E-4191-8A7C-6C64319E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ToF: Cosmic 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6A8176-95B5-40C5-8ACB-618659EA3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863600"/>
            <a:ext cx="11520000" cy="53745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800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Purpose</a:t>
            </a:r>
          </a:p>
          <a:p>
            <a:pPr lvl="1"/>
            <a:r>
              <a:rPr kumimoji="1" lang="en-US" altLang="ja-JP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Check consistency with data at ELPH</a:t>
            </a:r>
            <a:endParaRPr lang="en-US" altLang="ja-JP" sz="1600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  <a:p>
            <a:pPr lvl="1"/>
            <a:endParaRPr kumimoji="1" lang="en-US" altLang="ja-JP" sz="1600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800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Setup</a:t>
            </a:r>
          </a:p>
          <a:p>
            <a:pPr lvl="1"/>
            <a:r>
              <a:rPr lang="en-US" altLang="ja-JP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Bias voltage </a:t>
            </a:r>
            <a:r>
              <a:rPr lang="en-US" altLang="ja-JP" sz="1600" dirty="0" err="1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Vb</a:t>
            </a:r>
            <a:r>
              <a:rPr lang="en-US" altLang="ja-JP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: 44.7V</a:t>
            </a:r>
          </a:p>
          <a:p>
            <a:pPr lvl="1"/>
            <a:r>
              <a:rPr lang="en-US" altLang="ja-JP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Threshold(R1, R2, L1, L2): -58.2, -35.2, -78.6, -51.4</a:t>
            </a:r>
          </a:p>
          <a:p>
            <a:pPr marL="457200" lvl="1" indent="0">
              <a:buNone/>
            </a:pPr>
            <a:r>
              <a:rPr lang="en-US" altLang="ja-JP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	</a:t>
            </a:r>
            <a:r>
              <a:rPr lang="ja-JP" altLang="en-US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→ </a:t>
            </a:r>
            <a:r>
              <a:rPr lang="en-US" altLang="ja-JP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decided to avoid noise by checking on oscilloscope</a:t>
            </a:r>
          </a:p>
          <a:p>
            <a:pPr marL="457200" lvl="1" indent="0">
              <a:buNone/>
            </a:pPr>
            <a:endParaRPr kumimoji="1" lang="en-US" altLang="ja-JP" sz="1800" dirty="0">
              <a:solidFill>
                <a:srgbClr val="001060"/>
              </a:solidFill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  <a:p>
            <a:r>
              <a:rPr lang="en-US" altLang="ja-JP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Start: 2020/01/22 19:14</a:t>
            </a:r>
            <a:endParaRPr kumimoji="1" lang="en-US" altLang="ja-JP" sz="1600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  <a:p>
            <a:r>
              <a:rPr lang="en-US" altLang="ja-JP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Taken Event: ~7000/day by scaler and PC display</a:t>
            </a:r>
          </a:p>
          <a:p>
            <a:r>
              <a:rPr lang="en-US" altLang="ja-JP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Stop: 2020/01/27 18:55</a:t>
            </a:r>
          </a:p>
          <a:p>
            <a:endParaRPr lang="en-US" altLang="ja-JP" sz="1600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600" b="1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Accident</a:t>
            </a:r>
            <a:r>
              <a:rPr lang="ja-JP" altLang="en-US" sz="1600" b="1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 </a:t>
            </a:r>
            <a:r>
              <a:rPr lang="en-US" altLang="ja-JP" sz="1600" b="1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(</a:t>
            </a:r>
            <a:r>
              <a:rPr lang="ja-JP" altLang="en-US" sz="1600" b="1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やらかしました</a:t>
            </a:r>
            <a:r>
              <a:rPr lang="en-US" altLang="ja-JP" sz="1600" b="1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...)</a:t>
            </a:r>
          </a:p>
          <a:p>
            <a:pPr lvl="1"/>
            <a:r>
              <a:rPr lang="en-US" altLang="ja-JP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There were 2 DAQ running at the same time....</a:t>
            </a:r>
          </a:p>
          <a:p>
            <a:pPr lvl="1"/>
            <a:r>
              <a:rPr lang="en-US" altLang="ja-JP" sz="160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On scaler ~ 38000 events, DAQ stopped at ~15689 ....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1600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ja-JP" sz="1600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A4A430-9B5E-473C-BFD4-94B92D50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137B47-9201-4F9B-BCDD-31826FD9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72685F5-3B96-45BF-9A5A-C9F898575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76" y="745425"/>
            <a:ext cx="4996324" cy="281057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D4F6A4-9970-4B5F-AA32-995610BF64C8}"/>
              </a:ext>
            </a:extLst>
          </p:cNvPr>
          <p:cNvSpPr txBox="1"/>
          <p:nvPr/>
        </p:nvSpPr>
        <p:spPr>
          <a:xfrm>
            <a:off x="8443438" y="1504340"/>
            <a:ext cx="914400" cy="323165"/>
          </a:xfrm>
          <a:prstGeom prst="rect">
            <a:avLst/>
          </a:prstGeom>
          <a:solidFill>
            <a:schemeClr val="bg1"/>
          </a:solidFill>
          <a:ln w="63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500" b="1" dirty="0">
                <a:solidFill>
                  <a:srgbClr val="FF00FF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ToF - R</a:t>
            </a:r>
            <a:endParaRPr kumimoji="1" lang="ja-JP" altLang="en-US" sz="1500" b="1" dirty="0">
              <a:solidFill>
                <a:srgbClr val="FF00FF"/>
              </a:solidFill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BC5DF76-321F-40E9-A366-5728B85789B4}"/>
              </a:ext>
            </a:extLst>
          </p:cNvPr>
          <p:cNvSpPr txBox="1"/>
          <p:nvPr/>
        </p:nvSpPr>
        <p:spPr>
          <a:xfrm>
            <a:off x="8454076" y="2317787"/>
            <a:ext cx="914400" cy="323165"/>
          </a:xfrm>
          <a:prstGeom prst="rect">
            <a:avLst/>
          </a:prstGeom>
          <a:solidFill>
            <a:schemeClr val="bg1"/>
          </a:solidFill>
          <a:ln w="6350">
            <a:solidFill>
              <a:srgbClr val="00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500" b="1" dirty="0">
                <a:solidFill>
                  <a:srgbClr val="00C8C8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ToF - L</a:t>
            </a:r>
            <a:endParaRPr kumimoji="1" lang="ja-JP" altLang="en-US" sz="1500" b="1" dirty="0">
              <a:solidFill>
                <a:srgbClr val="00C8C8"/>
              </a:solidFill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AF401D4-7247-48E8-8BD8-3738CDB0ED49}"/>
              </a:ext>
            </a:extLst>
          </p:cNvPr>
          <p:cNvSpPr txBox="1"/>
          <p:nvPr/>
        </p:nvSpPr>
        <p:spPr>
          <a:xfrm>
            <a:off x="7854505" y="1580540"/>
            <a:ext cx="387795" cy="323165"/>
          </a:xfrm>
          <a:prstGeom prst="rect">
            <a:avLst/>
          </a:prstGeom>
          <a:solidFill>
            <a:schemeClr val="bg1"/>
          </a:solidFill>
          <a:ln w="63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500" b="1" dirty="0">
                <a:solidFill>
                  <a:srgbClr val="FF00FF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R1</a:t>
            </a:r>
            <a:endParaRPr kumimoji="1" lang="ja-JP" altLang="en-US" sz="1500" b="1" dirty="0">
              <a:solidFill>
                <a:srgbClr val="FF00FF"/>
              </a:solidFill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11C14E8-A60E-4FE1-AA45-D6E460CA3325}"/>
              </a:ext>
            </a:extLst>
          </p:cNvPr>
          <p:cNvSpPr txBox="1"/>
          <p:nvPr/>
        </p:nvSpPr>
        <p:spPr>
          <a:xfrm>
            <a:off x="9835862" y="1630692"/>
            <a:ext cx="426575" cy="312717"/>
          </a:xfrm>
          <a:prstGeom prst="rect">
            <a:avLst/>
          </a:prstGeom>
          <a:solidFill>
            <a:schemeClr val="bg1"/>
          </a:solidFill>
          <a:ln w="63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500" b="1" dirty="0">
                <a:solidFill>
                  <a:srgbClr val="FF00FF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R2</a:t>
            </a:r>
            <a:endParaRPr kumimoji="1" lang="ja-JP" altLang="en-US" sz="1500" b="1" dirty="0">
              <a:solidFill>
                <a:srgbClr val="FF00FF"/>
              </a:solidFill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3B07504-0FEE-462E-9C14-90AA7876157A}"/>
              </a:ext>
            </a:extLst>
          </p:cNvPr>
          <p:cNvSpPr txBox="1"/>
          <p:nvPr/>
        </p:nvSpPr>
        <p:spPr>
          <a:xfrm>
            <a:off x="7660607" y="2244457"/>
            <a:ext cx="387795" cy="323165"/>
          </a:xfrm>
          <a:prstGeom prst="rect">
            <a:avLst/>
          </a:prstGeom>
          <a:solidFill>
            <a:schemeClr val="bg1"/>
          </a:solidFill>
          <a:ln w="6350">
            <a:solidFill>
              <a:srgbClr val="00C8C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500" b="1" dirty="0">
                <a:solidFill>
                  <a:srgbClr val="00C8C8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L1</a:t>
            </a:r>
            <a:endParaRPr kumimoji="1" lang="ja-JP" altLang="en-US" sz="1500" b="1" dirty="0">
              <a:solidFill>
                <a:srgbClr val="00C8C8"/>
              </a:solidFill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259770-E562-473C-BE66-EDB92DA07B3A}"/>
              </a:ext>
            </a:extLst>
          </p:cNvPr>
          <p:cNvSpPr txBox="1"/>
          <p:nvPr/>
        </p:nvSpPr>
        <p:spPr>
          <a:xfrm>
            <a:off x="10030545" y="2406039"/>
            <a:ext cx="387795" cy="323165"/>
          </a:xfrm>
          <a:prstGeom prst="rect">
            <a:avLst/>
          </a:prstGeom>
          <a:solidFill>
            <a:schemeClr val="bg1"/>
          </a:solidFill>
          <a:ln w="6350">
            <a:solidFill>
              <a:srgbClr val="00C8C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500" b="1" dirty="0">
                <a:solidFill>
                  <a:srgbClr val="00C8C8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L2</a:t>
            </a:r>
            <a:endParaRPr kumimoji="1" lang="ja-JP" altLang="en-US" sz="1500" b="1" dirty="0">
              <a:solidFill>
                <a:srgbClr val="00C8C8"/>
              </a:solidFill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pic>
        <p:nvPicPr>
          <p:cNvPr id="18" name="図 17" descr="電子機器, 屋内, コンピュータ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64F8555-EF29-4270-BA1C-CA8838802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8" r="34630"/>
          <a:stretch/>
        </p:blipFill>
        <p:spPr>
          <a:xfrm rot="5400000">
            <a:off x="8657343" y="3081374"/>
            <a:ext cx="2539690" cy="385762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372F1BD-1966-4BA1-BC65-053E47C120BB}"/>
              </a:ext>
            </a:extLst>
          </p:cNvPr>
          <p:cNvSpPr txBox="1"/>
          <p:nvPr/>
        </p:nvSpPr>
        <p:spPr>
          <a:xfrm>
            <a:off x="6083346" y="3771600"/>
            <a:ext cx="191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dirty="0"/>
              <a:t>→</a:t>
            </a:r>
            <a:endParaRPr kumimoji="1" lang="en-US" altLang="ja-JP" dirty="0"/>
          </a:p>
          <a:p>
            <a:r>
              <a:rPr kumimoji="1" lang="en-US" altLang="ja-JP" dirty="0"/>
              <a:t>2020/01/24 19:16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ADCEF5-F5E6-4B73-9FD7-19C68EBFCE92}"/>
              </a:ext>
            </a:extLst>
          </p:cNvPr>
          <p:cNvSpPr txBox="1"/>
          <p:nvPr/>
        </p:nvSpPr>
        <p:spPr>
          <a:xfrm>
            <a:off x="10604500" y="3871284"/>
            <a:ext cx="1066800" cy="32316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500" b="1" dirty="0">
                <a:solidFill>
                  <a:srgbClr val="FFC000"/>
                </a:solidFill>
                <a:latin typeface="Yu Gothic UI Semilight" panose="020B0400000000000000" pitchFamily="50" charset="-128"/>
              </a:rPr>
              <a:t>Request</a:t>
            </a:r>
            <a:endParaRPr kumimoji="1" lang="ja-JP" altLang="en-US" sz="1500" b="1" dirty="0">
              <a:solidFill>
                <a:srgbClr val="FFC000"/>
              </a:solidFill>
              <a:latin typeface="Yu Gothic UI Semilight" panose="020B04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847DA58-4950-4AE3-81E4-5367BB2F2833}"/>
              </a:ext>
            </a:extLst>
          </p:cNvPr>
          <p:cNvSpPr txBox="1"/>
          <p:nvPr/>
        </p:nvSpPr>
        <p:spPr>
          <a:xfrm>
            <a:off x="10604500" y="4417931"/>
            <a:ext cx="1066800" cy="323165"/>
          </a:xfrm>
          <a:prstGeom prst="rect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500" b="1" dirty="0">
                <a:solidFill>
                  <a:srgbClr val="00FF00"/>
                </a:solidFill>
                <a:latin typeface="Yu Gothic UI Semilight" panose="020B0400000000000000" pitchFamily="50" charset="-128"/>
              </a:rPr>
              <a:t>Accept</a:t>
            </a:r>
            <a:endParaRPr kumimoji="1" lang="ja-JP" altLang="en-US" sz="1500" b="1" dirty="0">
              <a:solidFill>
                <a:srgbClr val="00FF00"/>
              </a:solidFill>
              <a:latin typeface="Yu Gothic UI Semilight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5295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F28F65-AABA-4D92-B8E8-85F775FA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12" y="0"/>
            <a:ext cx="9762351" cy="6356350"/>
          </a:xfrm>
          <a:prstGeom prst="rect">
            <a:avLst/>
          </a:prstGeom>
        </p:spPr>
      </p:pic>
      <p:sp>
        <p:nvSpPr>
          <p:cNvPr id="6" name="タイトル 9">
            <a:extLst>
              <a:ext uri="{FF2B5EF4-FFF2-40B4-BE49-F238E27FC236}">
                <a16:creationId xmlns:a16="http://schemas.microsoft.com/office/drawing/2014/main" id="{3C5310C0-4845-47C6-9AA7-9DAEC97D80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176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90733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7F87EE4-D016-48A1-8A17-17FBC28B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965" y="0"/>
            <a:ext cx="9728177" cy="6356350"/>
          </a:xfrm>
          <a:prstGeom prst="rect">
            <a:avLst/>
          </a:prstGeom>
        </p:spPr>
      </p:pic>
      <p:sp>
        <p:nvSpPr>
          <p:cNvPr id="6" name="タイトル 9">
            <a:extLst>
              <a:ext uri="{FF2B5EF4-FFF2-40B4-BE49-F238E27FC236}">
                <a16:creationId xmlns:a16="http://schemas.microsoft.com/office/drawing/2014/main" id="{EEF9311C-1E89-4187-891E-5D8BAE68F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176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2903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タイトル 9">
            <a:extLst>
              <a:ext uri="{FF2B5EF4-FFF2-40B4-BE49-F238E27FC236}">
                <a16:creationId xmlns:a16="http://schemas.microsoft.com/office/drawing/2014/main" id="{9A46D9CE-99F4-40C9-BD12-48AD233B3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176</a:t>
            </a:r>
            <a:endParaRPr lang="ja-JP" altLang="en-US" sz="2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D74F93-AB4C-484C-A4BD-70A71165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12182006" cy="53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42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タイトル 9">
            <a:extLst>
              <a:ext uri="{FF2B5EF4-FFF2-40B4-BE49-F238E27FC236}">
                <a16:creationId xmlns:a16="http://schemas.microsoft.com/office/drawing/2014/main" id="{00DAC89E-4EFF-45C5-8CEF-272B07BFF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176</a:t>
            </a:r>
            <a:endParaRPr lang="ja-JP" altLang="en-US" sz="2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F8B72E9-714C-4114-8226-497412768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0" r="7964" b="1840"/>
          <a:stretch/>
        </p:blipFill>
        <p:spPr>
          <a:xfrm>
            <a:off x="1167700" y="0"/>
            <a:ext cx="5786910" cy="617621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BF913EE-C059-4CF5-9F9F-12770A943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6" r="4040"/>
          <a:stretch/>
        </p:blipFill>
        <p:spPr>
          <a:xfrm>
            <a:off x="6954610" y="0"/>
            <a:ext cx="5237390" cy="61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3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タイトル 9">
            <a:extLst>
              <a:ext uri="{FF2B5EF4-FFF2-40B4-BE49-F238E27FC236}">
                <a16:creationId xmlns:a16="http://schemas.microsoft.com/office/drawing/2014/main" id="{00DAC89E-4EFF-45C5-8CEF-272B07BFF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177</a:t>
            </a:r>
            <a:endParaRPr lang="ja-JP" altLang="en-US" sz="2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CCC388F-CC8C-4146-AEC2-0E2C25E5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023" y="0"/>
            <a:ext cx="8391978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1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タイトル 9">
            <a:extLst>
              <a:ext uri="{FF2B5EF4-FFF2-40B4-BE49-F238E27FC236}">
                <a16:creationId xmlns:a16="http://schemas.microsoft.com/office/drawing/2014/main" id="{00DAC89E-4EFF-45C5-8CEF-272B07BFF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177</a:t>
            </a:r>
            <a:endParaRPr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07FC19-CCD7-4E47-A160-8B4ED97B7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628" y="0"/>
            <a:ext cx="9790372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09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タイトル 9">
            <a:extLst>
              <a:ext uri="{FF2B5EF4-FFF2-40B4-BE49-F238E27FC236}">
                <a16:creationId xmlns:a16="http://schemas.microsoft.com/office/drawing/2014/main" id="{00DAC89E-4EFF-45C5-8CEF-272B07BFF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177</a:t>
            </a:r>
            <a:endParaRPr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9AEF4E7-F5C9-402B-A4C0-D2C7CB225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33" y="0"/>
            <a:ext cx="9716136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11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タイトル 9">
            <a:extLst>
              <a:ext uri="{FF2B5EF4-FFF2-40B4-BE49-F238E27FC236}">
                <a16:creationId xmlns:a16="http://schemas.microsoft.com/office/drawing/2014/main" id="{00DAC89E-4EFF-45C5-8CEF-272B07BFF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177</a:t>
            </a:r>
            <a:endParaRPr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F94231-9D75-4EC9-BFB6-0C21175CA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02" y="0"/>
            <a:ext cx="9830698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81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タイトル 9">
            <a:extLst>
              <a:ext uri="{FF2B5EF4-FFF2-40B4-BE49-F238E27FC236}">
                <a16:creationId xmlns:a16="http://schemas.microsoft.com/office/drawing/2014/main" id="{00DAC89E-4EFF-45C5-8CEF-272B07BFF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177</a:t>
            </a:r>
            <a:endParaRPr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F3BCC9-E17E-4BB2-82F2-CD7B7B602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628" y="0"/>
            <a:ext cx="9790372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9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タイトル 9">
            <a:extLst>
              <a:ext uri="{FF2B5EF4-FFF2-40B4-BE49-F238E27FC236}">
                <a16:creationId xmlns:a16="http://schemas.microsoft.com/office/drawing/2014/main" id="{00DAC89E-4EFF-45C5-8CEF-272B07BFF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177</a:t>
            </a:r>
            <a:endParaRPr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AC73472-F789-47E5-81F5-617143B8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0" y="790073"/>
            <a:ext cx="12133220" cy="52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4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D2A3-8A2B-48A9-B39C-E6A0B425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ToF: Cosmic 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A8C4C0-66A9-4B32-BCC8-7FCD995F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00" y="901700"/>
            <a:ext cx="11748600" cy="5336475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altLang="ja-JP" sz="1800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Result -brief-</a:t>
            </a:r>
          </a:p>
          <a:p>
            <a:pPr lvl="0"/>
            <a:r>
              <a:rPr lang="en-US" altLang="ja-JP" sz="1600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mean of R.TDC - mean of L.TDC</a:t>
            </a:r>
          </a:p>
          <a:p>
            <a:pPr marL="0" lvl="0" indent="0">
              <a:buNone/>
            </a:pPr>
            <a:r>
              <a:rPr lang="en-US" altLang="ja-JP" sz="1600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	vs. QDC of each MPPC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AD026-4A27-4B52-96AF-006AAC88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4002E9-AC7E-4447-91A2-9CA86A00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8DAA92-284F-4AB5-9151-85F2DBFE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817" y="565947"/>
            <a:ext cx="8827783" cy="593645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A32969-3B13-4B27-8B62-1EE7D4D3CDA5}"/>
              </a:ext>
            </a:extLst>
          </p:cNvPr>
          <p:cNvSpPr txBox="1"/>
          <p:nvPr/>
        </p:nvSpPr>
        <p:spPr>
          <a:xfrm>
            <a:off x="221701" y="2577489"/>
            <a:ext cx="29208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Notation:</a:t>
            </a:r>
          </a:p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r: raw (no TWC)</a:t>
            </a:r>
          </a:p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d: after TWC</a:t>
            </a:r>
          </a:p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m: mean of 1 &amp; 2</a:t>
            </a:r>
          </a:p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R: ToF-R</a:t>
            </a:r>
          </a:p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L: ToF-L</a:t>
            </a:r>
          </a:p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T: TDC</a:t>
            </a:r>
          </a:p>
          <a:p>
            <a:r>
              <a:rPr kumimoji="1" lang="en-US" altLang="ja-JP" sz="1600" dirty="0">
                <a:latin typeface="Yu Gothic UI Semilight" panose="020B0400000000000000" pitchFamily="50" charset="-128"/>
              </a:rPr>
              <a:t>Q: QDC</a:t>
            </a:r>
            <a:endParaRPr kumimoji="1" lang="ja-JP" altLang="en-US" sz="1600" dirty="0">
              <a:latin typeface="Yu Gothic UI Semilight" panose="020B0400000000000000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BBCF6074-8E8B-4DBB-A0FB-59E305254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5" r="17747" b="14169"/>
          <a:stretch/>
        </p:blipFill>
        <p:spPr>
          <a:xfrm>
            <a:off x="221701" y="4635110"/>
            <a:ext cx="2773000" cy="18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16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タイトル 9">
            <a:extLst>
              <a:ext uri="{FF2B5EF4-FFF2-40B4-BE49-F238E27FC236}">
                <a16:creationId xmlns:a16="http://schemas.microsoft.com/office/drawing/2014/main" id="{00DAC89E-4EFF-45C5-8CEF-272B07BFF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r>
              <a:rPr lang="en-US" altLang="ja-JP" sz="2000" dirty="0"/>
              <a:t>run. 177</a:t>
            </a:r>
            <a:endParaRPr lang="ja-JP" altLang="en-US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4F3200A-E187-4E1E-8C17-DEA64286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08" y="-1"/>
            <a:ext cx="5307147" cy="58072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0CF0820-FB1D-49A2-9299-A4B7844C4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55" y="0"/>
            <a:ext cx="5270345" cy="58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9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8D1529-4814-4F72-8A9E-1BC5A30E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A3840E-73DD-4C78-86D1-6FA31E1B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sp>
        <p:nvSpPr>
          <p:cNvPr id="5" name="タイトル 9">
            <a:extLst>
              <a:ext uri="{FF2B5EF4-FFF2-40B4-BE49-F238E27FC236}">
                <a16:creationId xmlns:a16="http://schemas.microsoft.com/office/drawing/2014/main" id="{00DAC89E-4EFF-45C5-8CEF-272B07BFF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647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 baseline="0">
                <a:solidFill>
                  <a:schemeClr val="bg1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  <a:cs typeface="+mj-cs"/>
              </a:defRPr>
            </a:lvl1pPr>
          </a:lstStyle>
          <a:p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7804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91488B1-E018-472C-A9BE-A72361CD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Simulation for circuit</a:t>
            </a:r>
            <a:endParaRPr kumimoji="1" lang="ja-JP" altLang="en-US" sz="2000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2299CF4-1EB2-45A5-9279-4C162A97A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今後の</a:t>
            </a:r>
            <a:r>
              <a:rPr lang="en-US" altLang="ja-JP" dirty="0"/>
              <a:t>ToF</a:t>
            </a:r>
            <a:r>
              <a:rPr lang="ja-JP" altLang="en-US" dirty="0"/>
              <a:t>の使うための新しい回路の設計を始めた</a:t>
            </a:r>
            <a:endParaRPr kumimoji="1" lang="ja-JP" altLang="en-US" dirty="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DEFE5D0-646E-43E8-AFFB-7F1505F28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988C928-2018-4085-87D6-94EF903C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7" name="図 6" descr="コンピュータ, 吊るす, ホワイト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6891025D-DF73-41A0-9343-A6C39F01E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t="22795" r="19368" b="4763"/>
          <a:stretch/>
        </p:blipFill>
        <p:spPr>
          <a:xfrm>
            <a:off x="336000" y="1838995"/>
            <a:ext cx="4134805" cy="31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96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0897A7-555C-47A3-BA95-F24EF683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E150312-B209-460E-BEF5-BAF35CD7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26F638-5612-490F-8C03-9EC6AD8D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42" y="0"/>
            <a:ext cx="10168758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13F9CF6-4A0D-4000-8703-745115B1C9A0}"/>
              </a:ext>
            </a:extLst>
          </p:cNvPr>
          <p:cNvSpPr txBox="1"/>
          <p:nvPr/>
        </p:nvSpPr>
        <p:spPr>
          <a:xfrm>
            <a:off x="0" y="0"/>
            <a:ext cx="207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宇宙線測定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解析結果</a:t>
            </a:r>
            <a:endParaRPr kumimoji="1" lang="en-US" altLang="ja-JP" sz="1600" dirty="0"/>
          </a:p>
          <a:p>
            <a:r>
              <a:rPr kumimoji="1" lang="en-US" altLang="ja-JP" sz="1600" dirty="0"/>
              <a:t>*</a:t>
            </a:r>
            <a:r>
              <a:rPr kumimoji="1" lang="ja-JP" altLang="en-US" sz="1600" dirty="0"/>
              <a:t>ペデスタルの取得</a:t>
            </a:r>
          </a:p>
        </p:txBody>
      </p:sp>
    </p:spTree>
    <p:extLst>
      <p:ext uri="{BB962C8B-B14F-4D97-AF65-F5344CB8AC3E}">
        <p14:creationId xmlns:p14="http://schemas.microsoft.com/office/powerpoint/2010/main" val="1549503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5F10BC0-6560-4A96-A0B8-E719C218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677D0A2-0472-4103-9BB3-834299A7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BC212A9-8543-49CD-9137-B726C713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04" y="-152400"/>
            <a:ext cx="10198166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F367FA-83C7-4FFA-A797-E58186D82AC2}"/>
              </a:ext>
            </a:extLst>
          </p:cNvPr>
          <p:cNvSpPr txBox="1"/>
          <p:nvPr/>
        </p:nvSpPr>
        <p:spPr>
          <a:xfrm>
            <a:off x="0" y="0"/>
            <a:ext cx="5323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生の上下の</a:t>
            </a:r>
            <a:r>
              <a:rPr kumimoji="1" lang="en-US" altLang="ja-JP" dirty="0"/>
              <a:t>TDC</a:t>
            </a:r>
            <a:r>
              <a:rPr kumimoji="1" lang="ja-JP" altLang="en-US" dirty="0"/>
              <a:t> </a:t>
            </a:r>
            <a:r>
              <a:rPr kumimoji="1" lang="en-US" altLang="ja-JP" dirty="0"/>
              <a:t>mean</a:t>
            </a:r>
            <a:r>
              <a:rPr kumimoji="1" lang="ja-JP" altLang="en-US" dirty="0"/>
              <a:t>の差</a:t>
            </a:r>
            <a:endParaRPr kumimoji="1" lang="en-US" altLang="ja-JP" dirty="0"/>
          </a:p>
          <a:p>
            <a:r>
              <a:rPr kumimoji="1" lang="en-US" altLang="ja-JP" dirty="0"/>
              <a:t>vs. </a:t>
            </a:r>
            <a:r>
              <a:rPr kumimoji="1" lang="ja-JP" altLang="en-US" dirty="0"/>
              <a:t>各</a:t>
            </a:r>
            <a:r>
              <a:rPr kumimoji="1" lang="en-US" altLang="ja-JP" dirty="0"/>
              <a:t>MPPC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QDC </a:t>
            </a:r>
            <a:r>
              <a:rPr kumimoji="1" lang="ja-JP" altLang="en-US" dirty="0"/>
              <a:t>相関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60167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0675558-47E1-41CA-A196-01D6A4D6B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3F523F-6157-4CDB-BF03-B9505003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828874-E9B2-4346-9C7D-6A35100F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29" y="0"/>
            <a:ext cx="10042071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D94717E-AC2B-4944-A956-4216BB197D00}"/>
              </a:ext>
            </a:extLst>
          </p:cNvPr>
          <p:cNvSpPr txBox="1"/>
          <p:nvPr/>
        </p:nvSpPr>
        <p:spPr>
          <a:xfrm>
            <a:off x="0" y="0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L1 &amp; L2 </a:t>
            </a:r>
            <a:r>
              <a:rPr kumimoji="1" lang="ja-JP" altLang="en-US" dirty="0"/>
              <a:t>に対する </a:t>
            </a:r>
            <a:r>
              <a:rPr kumimoji="1" lang="en-US" altLang="ja-JP" dirty="0"/>
              <a:t>Time walk correction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3979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12658E0-D720-4028-A9BC-0C42ED76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F7D249-6464-4DFF-BC2D-08500BCE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E357AF0-4E1F-4714-BE9E-76B232D6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29" y="0"/>
            <a:ext cx="10042071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3953E6-EDF9-43A8-B48C-9ADA3B7CBB13}"/>
              </a:ext>
            </a:extLst>
          </p:cNvPr>
          <p:cNvSpPr txBox="1"/>
          <p:nvPr/>
        </p:nvSpPr>
        <p:spPr>
          <a:xfrm>
            <a:off x="0" y="0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R1 &amp; R2 </a:t>
            </a:r>
            <a:r>
              <a:rPr kumimoji="1" lang="ja-JP" altLang="en-US" dirty="0"/>
              <a:t>に対する </a:t>
            </a:r>
            <a:r>
              <a:rPr kumimoji="1" lang="en-US" altLang="ja-JP" dirty="0"/>
              <a:t>Time walk correction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0868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12658E0-D720-4028-A9BC-0C42ED76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F7D249-6464-4DFF-BC2D-08500BCE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AE7167-2393-44B0-8D79-D68D039A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05" y="-152400"/>
            <a:ext cx="9992096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7C5BEF-7163-42FB-BACB-4873B63AF7C1}"/>
              </a:ext>
            </a:extLst>
          </p:cNvPr>
          <p:cNvSpPr txBox="1"/>
          <p:nvPr/>
        </p:nvSpPr>
        <p:spPr>
          <a:xfrm>
            <a:off x="0" y="0"/>
            <a:ext cx="524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全</a:t>
            </a:r>
            <a:r>
              <a:rPr kumimoji="1" lang="en-US" altLang="ja-JP" sz="1600" dirty="0"/>
              <a:t>MPPC </a:t>
            </a:r>
            <a:r>
              <a:rPr kumimoji="1" lang="ja-JP" altLang="en-US" sz="1600" dirty="0"/>
              <a:t>に対しての</a:t>
            </a:r>
            <a:endParaRPr kumimoji="1" lang="en-US" altLang="ja-JP" sz="1600" dirty="0"/>
          </a:p>
          <a:p>
            <a:r>
              <a:rPr kumimoji="1" lang="ja-JP" altLang="en-US" sz="1600" dirty="0"/>
              <a:t> </a:t>
            </a:r>
            <a:r>
              <a:rPr kumimoji="1" lang="en-US" altLang="ja-JP" sz="1600" dirty="0"/>
              <a:t>Time walk correction </a:t>
            </a:r>
            <a:r>
              <a:rPr kumimoji="1" lang="ja-JP" altLang="en-US" sz="1600" dirty="0"/>
              <a:t>後の</a:t>
            </a:r>
            <a:endParaRPr kumimoji="1" lang="en-US" altLang="ja-JP" sz="1600" dirty="0"/>
          </a:p>
          <a:p>
            <a:r>
              <a:rPr kumimoji="1" lang="ja-JP" altLang="en-US" sz="1600" dirty="0"/>
              <a:t> </a:t>
            </a:r>
            <a:r>
              <a:rPr kumimoji="1" lang="en-US" altLang="ja-JP" sz="1600" dirty="0"/>
              <a:t>ToF vs. QDCs </a:t>
            </a:r>
            <a:r>
              <a:rPr kumimoji="1" lang="ja-JP" altLang="en-US" sz="1600" dirty="0"/>
              <a:t>相関</a:t>
            </a:r>
          </a:p>
        </p:txBody>
      </p:sp>
    </p:spTree>
    <p:extLst>
      <p:ext uri="{BB962C8B-B14F-4D97-AF65-F5344CB8AC3E}">
        <p14:creationId xmlns:p14="http://schemas.microsoft.com/office/powerpoint/2010/main" val="2899506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12658E0-D720-4028-A9BC-0C42ED76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F7D249-6464-4DFF-BC2D-08500BCE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18A4BC-716E-426B-89F4-98565AD4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" y="-4"/>
            <a:ext cx="12065001" cy="62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39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12658E0-D720-4028-A9BC-0C42ED76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F7D249-6464-4DFF-BC2D-08500BCE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9F24F8-CF30-4C55-9083-05B3CBF3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81" y="0"/>
            <a:ext cx="10155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2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5156CA-1173-418E-9F69-936E428F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ToF: Cosmic 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D3AF61-B5AC-4070-A8F8-AA542BB6A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648000"/>
            <a:ext cx="11520000" cy="5590175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altLang="ja-JP" sz="1800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Comparison: cosmic vs. beam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16B5DE-1A25-4496-B9F9-5BF4DC87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947456-EA11-4E33-835C-0EC8FFF8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5244E01-C324-4CC0-9361-4809861BB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0244"/>
          <a:stretch/>
        </p:blipFill>
        <p:spPr>
          <a:xfrm>
            <a:off x="99918" y="1436832"/>
            <a:ext cx="5996082" cy="401251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0829046-71B0-409F-B35A-3AA0C555A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40" b="50000"/>
          <a:stretch/>
        </p:blipFill>
        <p:spPr>
          <a:xfrm>
            <a:off x="6095999" y="1436832"/>
            <a:ext cx="6096001" cy="401251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B75563-4A36-4D56-A8EA-3343DDD2EDC7}"/>
              </a:ext>
            </a:extLst>
          </p:cNvPr>
          <p:cNvSpPr txBox="1"/>
          <p:nvPr/>
        </p:nvSpPr>
        <p:spPr>
          <a:xfrm>
            <a:off x="99918" y="1067500"/>
            <a:ext cx="266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Yu Gothic UI Semilight" panose="020B0400000000000000" pitchFamily="50" charset="-128"/>
              </a:rPr>
              <a:t>⇓</a:t>
            </a:r>
            <a:r>
              <a:rPr kumimoji="1" lang="en-US" altLang="ja-JP" b="1" dirty="0">
                <a:latin typeface="Yu Gothic UI Semilight" panose="020B0400000000000000" pitchFamily="50" charset="-128"/>
              </a:rPr>
              <a:t>This time</a:t>
            </a:r>
            <a:r>
              <a:rPr kumimoji="1" lang="ja-JP" altLang="en-US" b="1" dirty="0">
                <a:latin typeface="Yu Gothic UI Semilight" panose="020B0400000000000000" pitchFamily="50" charset="-128"/>
              </a:rPr>
              <a:t> </a:t>
            </a:r>
            <a:r>
              <a:rPr kumimoji="1" lang="en-US" altLang="ja-JP" b="1" dirty="0">
                <a:latin typeface="Yu Gothic UI Semilight" panose="020B0400000000000000" pitchFamily="50" charset="-128"/>
              </a:rPr>
              <a:t>(cosmic)</a:t>
            </a:r>
            <a:endParaRPr kumimoji="1" lang="ja-JP" altLang="en-US" b="1" dirty="0">
              <a:latin typeface="Yu Gothic UI Semilight" panose="020B04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8749283-789A-4BED-ACDB-DDACAFF9B2EC}"/>
              </a:ext>
            </a:extLst>
          </p:cNvPr>
          <p:cNvSpPr txBox="1"/>
          <p:nvPr/>
        </p:nvSpPr>
        <p:spPr>
          <a:xfrm>
            <a:off x="6095998" y="1066058"/>
            <a:ext cx="477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Yu Gothic UI Semilight" panose="020B0400000000000000" pitchFamily="50" charset="-128"/>
              </a:rPr>
              <a:t>⇓</a:t>
            </a:r>
            <a:r>
              <a:rPr kumimoji="1" lang="en-US" altLang="ja-JP" b="1" dirty="0">
                <a:latin typeface="Yu Gothic UI Semilight" panose="020B0400000000000000" pitchFamily="50" charset="-128"/>
              </a:rPr>
              <a:t>Data at ELPH</a:t>
            </a:r>
            <a:r>
              <a:rPr kumimoji="1" lang="ja-JP" altLang="en-US" b="1" dirty="0">
                <a:latin typeface="Yu Gothic UI Semilight" panose="020B0400000000000000" pitchFamily="50" charset="-128"/>
              </a:rPr>
              <a:t> </a:t>
            </a:r>
            <a:r>
              <a:rPr kumimoji="1" lang="en-US" altLang="ja-JP" b="1" dirty="0">
                <a:latin typeface="Yu Gothic UI Semilight" panose="020B0400000000000000" pitchFamily="50" charset="-128"/>
              </a:rPr>
              <a:t>(beam) : run0177 (</a:t>
            </a:r>
            <a:r>
              <a:rPr kumimoji="1" lang="en-US" altLang="ja-JP" b="1" dirty="0" err="1">
                <a:latin typeface="Yu Gothic UI Semilight" panose="020B0400000000000000" pitchFamily="50" charset="-128"/>
              </a:rPr>
              <a:t>Vb</a:t>
            </a:r>
            <a:r>
              <a:rPr kumimoji="1" lang="en-US" altLang="ja-JP" b="1" dirty="0">
                <a:latin typeface="Yu Gothic UI Semilight" panose="020B0400000000000000" pitchFamily="50" charset="-128"/>
              </a:rPr>
              <a:t> = 44.7V)</a:t>
            </a:r>
            <a:endParaRPr kumimoji="1" lang="ja-JP" altLang="en-US" b="1" dirty="0">
              <a:latin typeface="Yu Gothic UI Semilight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8332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709AA19-E0B2-408F-A2BF-79FD03E98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90CB5EE-7C93-4EE0-9D7B-4E9DE11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74F514E-73C6-42EA-A55F-31FB5F2E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80" y="0"/>
            <a:ext cx="1023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2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709AA19-E0B2-408F-A2BF-79FD03E98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90CB5EE-7C93-4EE0-9D7B-4E9DE11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FBDB99F-996B-424D-A596-926FDE42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45" y="0"/>
            <a:ext cx="10249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28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709AA19-E0B2-408F-A2BF-79FD03E98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90CB5EE-7C93-4EE0-9D7B-4E9DE11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F0BA5D-4D9D-4F87-99BF-35591EB4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141" y="0"/>
            <a:ext cx="10190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47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709AA19-E0B2-408F-A2BF-79FD03E98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90CB5EE-7C93-4EE0-9D7B-4E9DE11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10D074-66F1-45AE-B5E1-0004C2B06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32" y="0"/>
            <a:ext cx="10097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95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709AA19-E0B2-408F-A2BF-79FD03E98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90CB5EE-7C93-4EE0-9D7B-4E9DE11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818E2DB-C00C-4CE9-AC0B-FFC5CBB3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0181" cy="61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72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709AA19-E0B2-408F-A2BF-79FD03E98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90CB5EE-7C93-4EE0-9D7B-4E9DE11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6447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709AA19-E0B2-408F-A2BF-79FD03E98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90CB5EE-7C93-4EE0-9D7B-4E9DE11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025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D2A3-8A2B-48A9-B39C-E6A0B425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ToF: Cosmic 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A8C4C0-66A9-4B32-BCC8-7FCD995F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01700"/>
            <a:ext cx="11520000" cy="5336475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altLang="ja-JP" sz="1800" dirty="0">
                <a:solidFill>
                  <a:srgbClr val="001060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Time walk correction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5AD026-4A27-4B52-96AF-006AAC88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4002E9-AC7E-4447-91A2-9CA86A00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8DAA92-284F-4AB5-9151-85F2DBFE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4" y="2057554"/>
            <a:ext cx="6099784" cy="4101945"/>
          </a:xfrm>
          <a:prstGeom prst="rect">
            <a:avLst/>
          </a:prstGeom>
          <a:ln>
            <a:solidFill>
              <a:srgbClr val="001060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FE69B37-FB63-4787-8269-E5176EB48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" b="1717"/>
          <a:stretch/>
        </p:blipFill>
        <p:spPr>
          <a:xfrm>
            <a:off x="6117616" y="2057553"/>
            <a:ext cx="6099784" cy="4101946"/>
          </a:xfrm>
          <a:prstGeom prst="rect">
            <a:avLst/>
          </a:prstGeom>
          <a:ln>
            <a:solidFill>
              <a:srgbClr val="001060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293CFB-A414-4FD3-BA37-27003CB41DF7}"/>
              </a:ext>
            </a:extLst>
          </p:cNvPr>
          <p:cNvSpPr txBox="1"/>
          <p:nvPr/>
        </p:nvSpPr>
        <p:spPr>
          <a:xfrm>
            <a:off x="335280" y="1725883"/>
            <a:ext cx="1005840" cy="3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⇓ </a:t>
            </a:r>
            <a:r>
              <a:rPr kumimoji="1" lang="en-US" altLang="ja-JP" dirty="0"/>
              <a:t>Before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F32365-7E9A-4ED0-B070-F7C493B5D62E}"/>
              </a:ext>
            </a:extLst>
          </p:cNvPr>
          <p:cNvSpPr txBox="1"/>
          <p:nvPr/>
        </p:nvSpPr>
        <p:spPr>
          <a:xfrm>
            <a:off x="6092216" y="1720980"/>
            <a:ext cx="1005840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⇓ </a:t>
            </a:r>
            <a:r>
              <a:rPr kumimoji="1" lang="en-US" altLang="ja-JP" dirty="0"/>
              <a:t>After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610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BACA23B-D040-410C-9CF8-2414D04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ToF: Cosmic ray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921234-5024-4847-8C14-77F6DD4EC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 dirty="0">
                <a:solidFill>
                  <a:srgbClr val="001060"/>
                </a:solidFill>
                <a:latin typeface="Yu Gothic UI Semilight" panose="020B0400000000000000" pitchFamily="50" charset="-128"/>
              </a:rPr>
              <a:t>ToF hist.</a:t>
            </a:r>
            <a:endParaRPr kumimoji="1" lang="ja-JP" altLang="en-US" b="1" dirty="0">
              <a:solidFill>
                <a:srgbClr val="001060"/>
              </a:solidFill>
              <a:latin typeface="Yu Gothic UI Semilight" panose="020B0400000000000000" pitchFamily="50" charset="-128"/>
            </a:endParaRP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12658E0-D720-4028-A9BC-0C42ED76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F7D249-6464-4DFF-BC2D-08500BCE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18A4BC-716E-426B-89F4-98565AD4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990900"/>
            <a:ext cx="9632376" cy="4977496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7D0F5DE7-841F-4158-A1F4-C8E71ADB29B7}"/>
              </a:ext>
            </a:extLst>
          </p:cNvPr>
          <p:cNvSpPr/>
          <p:nvPr/>
        </p:nvSpPr>
        <p:spPr>
          <a:xfrm rot="736643">
            <a:off x="10196425" y="2208109"/>
            <a:ext cx="484632" cy="1104056"/>
          </a:xfrm>
          <a:prstGeom prst="downArrow">
            <a:avLst>
              <a:gd name="adj1" fmla="val 44229"/>
              <a:gd name="adj2" fmla="val 79500"/>
            </a:avLst>
          </a:prstGeom>
          <a:solidFill>
            <a:srgbClr val="FFB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97A647D-5A1A-422C-BF59-6539386ABD03}"/>
              </a:ext>
            </a:extLst>
          </p:cNvPr>
          <p:cNvSpPr/>
          <p:nvPr/>
        </p:nvSpPr>
        <p:spPr>
          <a:xfrm>
            <a:off x="10359660" y="1997891"/>
            <a:ext cx="1114939" cy="2222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80CECE0-C27F-471B-B182-407A10977111}"/>
                  </a:ext>
                </a:extLst>
              </p:cNvPr>
              <p:cNvSpPr txBox="1"/>
              <p:nvPr/>
            </p:nvSpPr>
            <p:spPr>
              <a:xfrm>
                <a:off x="10722050" y="2391475"/>
                <a:ext cx="798001" cy="659411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80CECE0-C27F-471B-B182-407A10977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050" y="2391475"/>
                <a:ext cx="798001" cy="659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080EA56-93A4-45CB-BD75-ECAE632BF0E5}"/>
              </a:ext>
            </a:extLst>
          </p:cNvPr>
          <p:cNvSpPr/>
          <p:nvPr/>
        </p:nvSpPr>
        <p:spPr>
          <a:xfrm>
            <a:off x="8775700" y="3330162"/>
            <a:ext cx="3099581" cy="476954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760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39862ED-0E62-47EE-A4A1-B3A91BF0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869" y="766175"/>
            <a:ext cx="8069062" cy="547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B78476-FC5C-414F-B14D-24601F9C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ToF: Cosmic ray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18BBB7B-0CD7-4A7C-B77B-CD72D3A63C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7000" y="1270175"/>
                <a:ext cx="11729000" cy="4968000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1600" dirty="0">
                    <a:latin typeface="Yu Gothic UI Semilight" panose="020B0400000000000000" pitchFamily="50" charset="-128"/>
                  </a:rPr>
                  <a:t>For each MPPC ,</a:t>
                </a:r>
              </a:p>
              <a:p>
                <a:pPr marL="0" indent="0">
                  <a:buNone/>
                </a:pP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   Getting QDC peak position</a:t>
                </a:r>
              </a:p>
              <a:p>
                <a:pPr marL="0" indent="0">
                  <a:buNone/>
                </a:pPr>
                <a:r>
                  <a:rPr lang="ja-JP" altLang="en-US" sz="1600" dirty="0">
                    <a:latin typeface="Yu Gothic UI Semilight" panose="020B0400000000000000" pitchFamily="50" charset="-128"/>
                  </a:rPr>
                  <a:t>→ </a:t>
                </a:r>
                <a:r>
                  <a:rPr lang="en-US" altLang="ja-JP" sz="1600" dirty="0">
                    <a:latin typeface="Yu Gothic UI Semilight" panose="020B0400000000000000" pitchFamily="50" charset="-128"/>
                  </a:rPr>
                  <a:t>Definition the lower limits for QDC-cut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≝</m:t>
                    </m:r>
                  </m:oMath>
                </a14:m>
                <a:r>
                  <a:rPr lang="en-US" altLang="ja-JP" sz="2000" b="1" dirty="0">
                    <a:solidFill>
                      <a:srgbClr val="FF00FF"/>
                    </a:solidFill>
                    <a:latin typeface="Yu Gothic UI Semilight" panose="020B0400000000000000" pitchFamily="50" charset="-128"/>
                  </a:rPr>
                  <a:t>0.7(Peak - pedestal) + pedestal</a:t>
                </a:r>
                <a:endParaRPr kumimoji="1" lang="en-US" altLang="ja-JP" sz="2000" dirty="0">
                  <a:latin typeface="Yu Gothic UI Semilight" panose="020B0400000000000000" pitchFamily="50" charset="-128"/>
                </a:endParaRPr>
              </a:p>
              <a:p>
                <a:endParaRPr lang="en-US" altLang="ja-JP" sz="1600" dirty="0">
                  <a:latin typeface="Yu Gothic UI Semilight" panose="020B0400000000000000" pitchFamily="50" charset="-128"/>
                </a:endParaRPr>
              </a:p>
              <a:p>
                <a:r>
                  <a:rPr lang="en-US" altLang="ja-JP" sz="1600" dirty="0">
                    <a:latin typeface="Yu Gothic UI Semilight" panose="020B0400000000000000" pitchFamily="50" charset="-128"/>
                  </a:rPr>
                  <a:t>Adding QDC-cut</a:t>
                </a:r>
              </a:p>
              <a:p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2-pattern</a:t>
                </a:r>
              </a:p>
              <a:p>
                <a:pPr marL="342900" indent="-342900">
                  <a:buAutoNum type="arabicPeriod"/>
                </a:pPr>
                <a:r>
                  <a:rPr lang="en-US" altLang="ja-JP" sz="1600" dirty="0">
                    <a:latin typeface="Yu Gothic UI Semilight" panose="020B0400000000000000" pitchFamily="50" charset="-128"/>
                  </a:rPr>
                  <a:t>R1 || R2 || L1 || L2 </a:t>
                </a:r>
              </a:p>
              <a:p>
                <a:pPr marL="0" indent="0">
                  <a:buNone/>
                </a:pPr>
                <a:r>
                  <a:rPr lang="ja-JP" altLang="en-US" sz="1600" dirty="0">
                    <a:latin typeface="Yu Gothic UI Semilight" panose="020B0400000000000000" pitchFamily="50" charset="-128"/>
                  </a:rPr>
                  <a:t>⇒各</a:t>
                </a:r>
                <a:r>
                  <a:rPr lang="en-US" altLang="ja-JP" sz="1600" dirty="0">
                    <a:latin typeface="Yu Gothic UI Semilight" panose="020B0400000000000000" pitchFamily="50" charset="-128"/>
                  </a:rPr>
                  <a:t>MPPC </a:t>
                </a:r>
                <a:r>
                  <a:rPr lang="ja-JP" altLang="en-US" sz="1600" dirty="0">
                    <a:latin typeface="Yu Gothic UI Semilight" panose="020B0400000000000000" pitchFamily="50" charset="-128"/>
                  </a:rPr>
                  <a:t>に対し</a:t>
                </a:r>
                <a:r>
                  <a:rPr lang="en-US" altLang="ja-JP" sz="1600" dirty="0">
                    <a:latin typeface="Yu Gothic UI Semilight" panose="020B0400000000000000" pitchFamily="50" charset="-128"/>
                  </a:rPr>
                  <a:t>, </a:t>
                </a:r>
                <a:r>
                  <a:rPr lang="ja-JP" altLang="en-US" sz="1600" dirty="0">
                    <a:latin typeface="Yu Gothic UI Semilight" panose="020B0400000000000000" pitchFamily="50" charset="-128"/>
                  </a:rPr>
                  <a:t>いずれかが下限値より上</a:t>
                </a:r>
                <a:endParaRPr lang="en-US" altLang="ja-JP" sz="1600" dirty="0">
                  <a:latin typeface="Yu Gothic UI Semilight" panose="020B0400000000000000" pitchFamily="50" charset="-128"/>
                </a:endParaRPr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kumimoji="1" lang="en-US" altLang="ja-JP" sz="1600" dirty="0">
                    <a:latin typeface="Yu Gothic UI Semilight" panose="020B0400000000000000" pitchFamily="50" charset="-128"/>
                  </a:rPr>
                  <a:t>R1 &amp;&amp; R2 &amp;&amp; L1 &amp;&amp; L2</a:t>
                </a:r>
              </a:p>
              <a:p>
                <a:pPr marL="0" indent="0">
                  <a:buNone/>
                </a:pPr>
                <a:r>
                  <a:rPr kumimoji="1" lang="ja-JP" altLang="en-US" sz="1600" dirty="0">
                    <a:latin typeface="Yu Gothic UI Semilight" panose="020B0400000000000000" pitchFamily="50" charset="-128"/>
                  </a:rPr>
                  <a:t>⇒</a:t>
                </a:r>
                <a:r>
                  <a:rPr lang="ja-JP" altLang="en-US" sz="1600" dirty="0">
                    <a:latin typeface="Yu Gothic UI Semilight" panose="020B0400000000000000" pitchFamily="50" charset="-128"/>
                  </a:rPr>
                  <a:t>各</a:t>
                </a:r>
                <a:r>
                  <a:rPr lang="en-US" altLang="ja-JP" sz="1600" dirty="0">
                    <a:latin typeface="Yu Gothic UI Semilight" panose="020B0400000000000000" pitchFamily="50" charset="-128"/>
                  </a:rPr>
                  <a:t>MPPC</a:t>
                </a:r>
                <a:r>
                  <a:rPr lang="ja-JP" altLang="en-US" sz="1600" dirty="0">
                    <a:latin typeface="Yu Gothic UI Semilight" panose="020B0400000000000000" pitchFamily="50" charset="-128"/>
                  </a:rPr>
                  <a:t>に対し</a:t>
                </a:r>
                <a:r>
                  <a:rPr lang="en-US" altLang="ja-JP" sz="1600" dirty="0">
                    <a:latin typeface="Yu Gothic UI Semilight" panose="020B0400000000000000" pitchFamily="50" charset="-128"/>
                  </a:rPr>
                  <a:t>, </a:t>
                </a:r>
                <a:r>
                  <a:rPr lang="ja-JP" altLang="en-US" sz="1600" dirty="0">
                    <a:latin typeface="Yu Gothic UI Semilight" panose="020B0400000000000000" pitchFamily="50" charset="-128"/>
                  </a:rPr>
                  <a:t>すべてで下限値を超える</a:t>
                </a:r>
                <a:endParaRPr kumimoji="1" lang="ja-JP" altLang="en-US" sz="1600" dirty="0">
                  <a:latin typeface="Yu Gothic UI Semilight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18BBB7B-0CD7-4A7C-B77B-CD72D3A63C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00" y="1270175"/>
                <a:ext cx="11729000" cy="4968000"/>
              </a:xfrm>
              <a:blipFill>
                <a:blip r:embed="rId3"/>
                <a:stretch>
                  <a:fillRect l="-416" t="-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37E33D-7847-4262-9EDD-CFCF7690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AE25EF-91A0-44E1-A5CC-90D0BA32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70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B78476-FC5C-414F-B14D-24601F9C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ToF: Cosmic 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8BBB7B-0CD7-4A7C-B77B-CD72D3A63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" y="905050"/>
            <a:ext cx="11729000" cy="5333125"/>
          </a:xfrm>
        </p:spPr>
        <p:txBody>
          <a:bodyPr>
            <a:normAutofit/>
          </a:bodyPr>
          <a:lstStyle/>
          <a:p>
            <a:r>
              <a:rPr lang="en-US" altLang="ja-JP" sz="1600" dirty="0">
                <a:latin typeface="Yu Gothic UI Semilight" panose="020B0400000000000000" pitchFamily="50" charset="-128"/>
              </a:rPr>
              <a:t>Pattern</a:t>
            </a:r>
            <a:r>
              <a:rPr lang="en-US" altLang="ja-JP" sz="1600">
                <a:latin typeface="Yu Gothic UI Semilight" panose="020B0400000000000000" pitchFamily="50" charset="-128"/>
              </a:rPr>
              <a:t>: 1 All OR</a:t>
            </a:r>
            <a:endParaRPr lang="en-US" altLang="ja-JP" sz="1600" dirty="0">
              <a:latin typeface="Yu Gothic UI Semilight" panose="020B0400000000000000" pitchFamily="50" charset="-128"/>
            </a:endParaRPr>
          </a:p>
          <a:p>
            <a:pPr marL="0" indent="0">
              <a:buNone/>
            </a:pPr>
            <a:r>
              <a:rPr kumimoji="1" lang="en-US" altLang="ja-JP" sz="1600" dirty="0">
                <a:latin typeface="Yu Gothic UI Semilight" panose="020B0400000000000000" pitchFamily="50" charset="-128"/>
              </a:rPr>
              <a:t>  </a:t>
            </a:r>
            <a:endParaRPr kumimoji="1" lang="ja-JP" altLang="en-US" sz="1600" dirty="0">
              <a:latin typeface="Yu Gothic UI Semilight" panose="020B04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37E33D-7847-4262-9EDD-CFCF7690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AE25EF-91A0-44E1-A5CC-90D0BA32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C4BE02B-08DC-45BB-8C31-82742E6CA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98" y="905050"/>
            <a:ext cx="9870902" cy="4911550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97B867B-9A59-49B3-ABC0-D352BB47ACAB}"/>
              </a:ext>
            </a:extLst>
          </p:cNvPr>
          <p:cNvSpPr/>
          <p:nvPr/>
        </p:nvSpPr>
        <p:spPr>
          <a:xfrm>
            <a:off x="7924800" y="3914362"/>
            <a:ext cx="3099581" cy="476954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30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B78476-FC5C-414F-B14D-24601F9C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ToF: Cosmic ray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8BBB7B-0CD7-4A7C-B77B-CD72D3A63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" y="905050"/>
            <a:ext cx="11729000" cy="5333125"/>
          </a:xfrm>
        </p:spPr>
        <p:txBody>
          <a:bodyPr>
            <a:normAutofit/>
          </a:bodyPr>
          <a:lstStyle/>
          <a:p>
            <a:r>
              <a:rPr lang="en-US" altLang="ja-JP" sz="1600" dirty="0">
                <a:latin typeface="Yu Gothic UI Semilight" panose="020B0400000000000000" pitchFamily="50" charset="-128"/>
              </a:rPr>
              <a:t>Pattern: 2 All AND</a:t>
            </a:r>
          </a:p>
          <a:p>
            <a:pPr marL="0" indent="0">
              <a:buNone/>
            </a:pPr>
            <a:r>
              <a:rPr kumimoji="1" lang="en-US" altLang="ja-JP" sz="1600" dirty="0">
                <a:latin typeface="Yu Gothic UI Semilight" panose="020B0400000000000000" pitchFamily="50" charset="-128"/>
              </a:rPr>
              <a:t>  </a:t>
            </a:r>
            <a:endParaRPr kumimoji="1" lang="ja-JP" altLang="en-US" sz="1600" dirty="0">
              <a:latin typeface="Yu Gothic UI Semilight" panose="020B04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37E33D-7847-4262-9EDD-CFCF7690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01. 31 (Fri)  NKS2 meeting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AE25EF-91A0-44E1-A5CC-90D0BA32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#13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DDE9AA3-DB49-4549-B0C5-9A7D4CD5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41" y="1270175"/>
            <a:ext cx="10158859" cy="5086175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82371703-C06C-4478-9BE2-AF3A39308BDA}"/>
              </a:ext>
            </a:extLst>
          </p:cNvPr>
          <p:cNvSpPr/>
          <p:nvPr/>
        </p:nvSpPr>
        <p:spPr>
          <a:xfrm>
            <a:off x="7835900" y="4142962"/>
            <a:ext cx="3099581" cy="476954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864072-C9B8-409C-B4F4-002826372A97}"/>
              </a:ext>
            </a:extLst>
          </p:cNvPr>
          <p:cNvSpPr txBox="1"/>
          <p:nvPr/>
        </p:nvSpPr>
        <p:spPr>
          <a:xfrm rot="1993152">
            <a:off x="10099128" y="46923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FF00FF"/>
                </a:solidFill>
              </a:rPr>
              <a:t>??</a:t>
            </a:r>
            <a:endParaRPr kumimoji="1" lang="ja-JP" altLang="en-US" b="1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318538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003テーマ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003テーマ1" id="{0979421E-7534-4E5E-A52A-53BDC4793234}" vid="{DB61B75F-EC50-4CBC-8200-61784333CD7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mytheme003テーマ1</Template>
  <TotalTime>798</TotalTime>
  <Words>1303</Words>
  <Application>Microsoft Office PowerPoint</Application>
  <PresentationFormat>ワイド画面</PresentationFormat>
  <Paragraphs>253</Paragraphs>
  <Slides>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6" baseType="lpstr">
      <vt:lpstr>Yu Gothic UI Light</vt:lpstr>
      <vt:lpstr>Yu Gothic UI Semilight</vt:lpstr>
      <vt:lpstr>游ゴシック</vt:lpstr>
      <vt:lpstr>游ゴシック Light</vt:lpstr>
      <vt:lpstr>Arial</vt:lpstr>
      <vt:lpstr>Calibri</vt:lpstr>
      <vt:lpstr>Calibri Light</vt:lpstr>
      <vt:lpstr>Cambria Math</vt:lpstr>
      <vt:lpstr>Wingdings</vt:lpstr>
      <vt:lpstr>mytheme003テーマ1</vt:lpstr>
      <vt:lpstr>Status Report #13</vt:lpstr>
      <vt:lpstr>ToF: Cosmic ray</vt:lpstr>
      <vt:lpstr>ToF: Cosmic ray</vt:lpstr>
      <vt:lpstr>ToF: Cosmic ray</vt:lpstr>
      <vt:lpstr>ToF: Cosmic ray</vt:lpstr>
      <vt:lpstr>ToF: Cosmic ray</vt:lpstr>
      <vt:lpstr>ToF: Cosmic ray</vt:lpstr>
      <vt:lpstr>ToF: Cosmic ray</vt:lpstr>
      <vt:lpstr>ToF: Cosmic ray</vt:lpstr>
      <vt:lpstr>Beam time data analysis</vt:lpstr>
      <vt:lpstr>Beam time data analysis</vt:lpstr>
      <vt:lpstr>Beam time data analysis</vt:lpstr>
      <vt:lpstr>Beam time data analysis</vt:lpstr>
      <vt:lpstr>New (?) circuit design</vt:lpstr>
      <vt:lpstr>New (?) circuit design</vt:lpstr>
      <vt:lpstr>To do next</vt:lpstr>
      <vt:lpstr>run. 176 pedestal &amp; TDC-peak</vt:lpstr>
      <vt:lpstr>PowerPoint プレゼンテーション</vt:lpstr>
      <vt:lpstr>run. 176</vt:lpstr>
      <vt:lpstr>run. 176</vt:lpstr>
      <vt:lpstr>run. 176</vt:lpstr>
      <vt:lpstr>run. 176</vt:lpstr>
      <vt:lpstr>run. 176</vt:lpstr>
      <vt:lpstr>run. 177</vt:lpstr>
      <vt:lpstr>run. 177</vt:lpstr>
      <vt:lpstr>run. 177</vt:lpstr>
      <vt:lpstr>run. 177</vt:lpstr>
      <vt:lpstr>run. 177</vt:lpstr>
      <vt:lpstr>run. 177</vt:lpstr>
      <vt:lpstr>run. 177</vt:lpstr>
      <vt:lpstr>PowerPoint プレゼンテーション</vt:lpstr>
      <vt:lpstr>Simulation for circuit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Fujiwara Tomomasa</dc:creator>
  <cp:lastModifiedBy>Fujiwara Tomomasa</cp:lastModifiedBy>
  <cp:revision>3</cp:revision>
  <dcterms:created xsi:type="dcterms:W3CDTF">2020-01-23T07:56:14Z</dcterms:created>
  <dcterms:modified xsi:type="dcterms:W3CDTF">2020-01-31T05:35:32Z</dcterms:modified>
</cp:coreProperties>
</file>